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3" r:id="rId21"/>
    <p:sldId id="274" r:id="rId22"/>
  </p:sldIdLst>
  <p:sldSz cx="9144000" cy="5143500" type="screen16x9"/>
  <p:notesSz cx="6858000" cy="9144000"/>
  <p:embeddedFontLst>
    <p:embeddedFont>
      <p:font typeface="Baumans" panose="020B0604020202020204" charset="0"/>
      <p:regular r:id="rId24"/>
    </p:embeddedFont>
    <p:embeddedFont>
      <p:font typeface="Questrial" panose="020B0604020202020204" charset="0"/>
      <p:regular r:id="rId25"/>
    </p:embeddedFont>
    <p:embeddedFont>
      <p:font typeface="Squada One"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5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d5c8b1589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d5c8b158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d5c8b1589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fd5c8b158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d5c8b1589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fd5c8b158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d5c8b1589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d5c8b1589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d5c8b1589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fd5c8b1589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025b75743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025b7574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To calculate the “Defendermvp” score we used: “Press” which tells us about how the player applied pressure to the opposition team. We also used tackles, interceptions, blocks and clearances as important metrics for a defender.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d5c8b1589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fd5c8b158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calculate the “Midfieldermvp” score we used: SCA, GCA, Progressive Carries, Key Passes, and Progressive Passes.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d5c8b1589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d5c8b158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calculate the “Forwardmvp” score we used: Goals, Assists, and touches in the penalty area of the opposition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fd5c8b1589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fd5c8b1589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02cee0ee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02cee0e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d1b86bb1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d1b86bb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Analytics can be used in soccer to calculate the odds of winning .The data collected also known as  metrics tells us about the teams strength and weaknesses of sa team .</a:t>
            </a:r>
            <a:r>
              <a:rPr lang="en">
                <a:solidFill>
                  <a:srgbClr val="005375"/>
                </a:solidFill>
                <a:latin typeface="Questrial"/>
                <a:ea typeface="Questrial"/>
                <a:cs typeface="Questrial"/>
                <a:sym typeface="Questrial"/>
              </a:rPr>
              <a:t>These metrics  do not assume that goals accurately reflect how good a team is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025b75743_0_2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025b75743_0_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152b1301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152b1301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d5c8b1589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d5c8b158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b="1">
                <a:solidFill>
                  <a:schemeClr val="dk1"/>
                </a:solidFill>
                <a:highlight>
                  <a:srgbClr val="FFFFFF"/>
                </a:highlight>
              </a:rPr>
              <a:t>SCA</a:t>
            </a:r>
            <a:r>
              <a:rPr lang="en" sz="1050">
                <a:solidFill>
                  <a:schemeClr val="dk1"/>
                </a:solidFill>
                <a:highlight>
                  <a:srgbClr val="FFFFFF"/>
                </a:highlight>
              </a:rPr>
              <a:t> -- </a:t>
            </a:r>
            <a:r>
              <a:rPr lang="en" sz="1050" b="1">
                <a:solidFill>
                  <a:schemeClr val="dk1"/>
                </a:solidFill>
                <a:highlight>
                  <a:srgbClr val="FFFFFF"/>
                </a:highlight>
              </a:rPr>
              <a:t>Shot-Creating Actions</a:t>
            </a:r>
            <a:endParaRPr sz="1050" b="1">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The two offensive actions directly leading to a shot, such as passes, dribbles and drawing fouls. Note: A single player can receive credit for multiple actions and the shot-taker can also receive credit.</a:t>
            </a: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sz="1050" b="1">
                <a:solidFill>
                  <a:schemeClr val="dk1"/>
                </a:solidFill>
                <a:highlight>
                  <a:srgbClr val="FFFFFF"/>
                </a:highlight>
              </a:rPr>
              <a:t>GCA</a:t>
            </a:r>
            <a:endParaRPr sz="1050" b="1">
              <a:solidFill>
                <a:schemeClr val="dk1"/>
              </a:solidFill>
              <a:highlight>
                <a:srgbClr val="FFFFFF"/>
              </a:highlight>
            </a:endParaRPr>
          </a:p>
          <a:p>
            <a:pPr marL="190500" marR="50800" lvl="0" indent="0" algn="l" rtl="0">
              <a:lnSpc>
                <a:spcPct val="115000"/>
              </a:lnSpc>
              <a:spcBef>
                <a:spcPts val="0"/>
              </a:spcBef>
              <a:spcAft>
                <a:spcPts val="0"/>
              </a:spcAft>
              <a:buClr>
                <a:schemeClr val="dk1"/>
              </a:buClr>
              <a:buSzPts val="1100"/>
              <a:buFont typeface="Arial"/>
              <a:buNone/>
            </a:pPr>
            <a:r>
              <a:rPr lang="en" sz="1050" b="1">
                <a:solidFill>
                  <a:schemeClr val="dk1"/>
                </a:solidFill>
                <a:highlight>
                  <a:srgbClr val="FFFFFF"/>
                </a:highlight>
              </a:rPr>
              <a:t>GCA</a:t>
            </a:r>
            <a:r>
              <a:rPr lang="en" sz="1050">
                <a:solidFill>
                  <a:schemeClr val="dk1"/>
                </a:solidFill>
                <a:highlight>
                  <a:srgbClr val="FFFFFF"/>
                </a:highlight>
              </a:rPr>
              <a:t> -- </a:t>
            </a:r>
            <a:r>
              <a:rPr lang="en" sz="1050" b="1">
                <a:solidFill>
                  <a:schemeClr val="dk1"/>
                </a:solidFill>
                <a:highlight>
                  <a:srgbClr val="FFFFFF"/>
                </a:highlight>
              </a:rPr>
              <a:t>Goal-Creating Actions</a:t>
            </a:r>
            <a:endParaRPr sz="1050" b="1">
              <a:solidFill>
                <a:schemeClr val="dk1"/>
              </a:solidFill>
              <a:highlight>
                <a:srgbClr val="FFFFFF"/>
              </a:highlight>
            </a:endParaRPr>
          </a:p>
          <a:p>
            <a:pPr marL="190500" marR="5080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The two offensive actions directly leading to a goal, such as passes, dribbles and drawing fouls. Note: A single player can receive credit for multiple actions and the shot-taker can also receive credit.</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d5c8b1589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d5c8b158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d5c8b158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fd5c8b158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Tackles won</a:t>
            </a:r>
            <a:endParaRPr/>
          </a:p>
          <a:p>
            <a:pPr marL="0" lvl="0" indent="0" algn="l" rtl="0">
              <a:spcBef>
                <a:spcPts val="0"/>
              </a:spcBef>
              <a:spcAft>
                <a:spcPts val="0"/>
              </a:spcAft>
              <a:buNone/>
            </a:pPr>
            <a:r>
              <a:rPr lang="en"/>
              <a:t>Blocks</a:t>
            </a:r>
            <a:endParaRPr/>
          </a:p>
          <a:p>
            <a:pPr marL="0" lvl="0" indent="0" algn="l" rtl="0">
              <a:spcBef>
                <a:spcPts val="0"/>
              </a:spcBef>
              <a:spcAft>
                <a:spcPts val="0"/>
              </a:spcAft>
              <a:buNone/>
            </a:pPr>
            <a:r>
              <a:rPr lang="en"/>
              <a:t>Interceptions</a:t>
            </a:r>
            <a:endParaRPr/>
          </a:p>
          <a:p>
            <a:pPr marL="0" lvl="0" indent="0" algn="l" rtl="0">
              <a:spcBef>
                <a:spcPts val="0"/>
              </a:spcBef>
              <a:spcAft>
                <a:spcPts val="0"/>
              </a:spcAft>
              <a:buNone/>
            </a:pPr>
            <a:r>
              <a:rPr lang="en"/>
              <a:t>Clearances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d5c8b1589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d5c8b158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&gt;=20 matches to select keepers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d5c8b1589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d5c8b1589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&gt;=20 matches to select keepers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d6150c404_8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fd6150c404_8_1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05498" y="1981950"/>
            <a:ext cx="51330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5375"/>
              </a:buClr>
              <a:buSzPts val="3000"/>
              <a:buNone/>
              <a:defRPr sz="3000">
                <a:solidFill>
                  <a:srgbClr val="005375"/>
                </a:solidFill>
              </a:defRPr>
            </a:lvl1pPr>
            <a:lvl2pPr lvl="1" algn="ctr">
              <a:spcBef>
                <a:spcPts val="0"/>
              </a:spcBef>
              <a:spcAft>
                <a:spcPts val="0"/>
              </a:spcAft>
              <a:buClr>
                <a:srgbClr val="005375"/>
              </a:buClr>
              <a:buSzPts val="3000"/>
              <a:buNone/>
              <a:defRPr>
                <a:solidFill>
                  <a:srgbClr val="005375"/>
                </a:solidFill>
              </a:defRPr>
            </a:lvl2pPr>
            <a:lvl3pPr lvl="2" algn="ctr">
              <a:spcBef>
                <a:spcPts val="0"/>
              </a:spcBef>
              <a:spcAft>
                <a:spcPts val="0"/>
              </a:spcAft>
              <a:buClr>
                <a:srgbClr val="005375"/>
              </a:buClr>
              <a:buSzPts val="3000"/>
              <a:buNone/>
              <a:defRPr>
                <a:solidFill>
                  <a:srgbClr val="005375"/>
                </a:solidFill>
              </a:defRPr>
            </a:lvl3pPr>
            <a:lvl4pPr lvl="3" algn="ctr">
              <a:spcBef>
                <a:spcPts val="0"/>
              </a:spcBef>
              <a:spcAft>
                <a:spcPts val="0"/>
              </a:spcAft>
              <a:buClr>
                <a:srgbClr val="005375"/>
              </a:buClr>
              <a:buSzPts val="3000"/>
              <a:buNone/>
              <a:defRPr>
                <a:solidFill>
                  <a:srgbClr val="005375"/>
                </a:solidFill>
              </a:defRPr>
            </a:lvl4pPr>
            <a:lvl5pPr lvl="4" algn="ctr">
              <a:spcBef>
                <a:spcPts val="0"/>
              </a:spcBef>
              <a:spcAft>
                <a:spcPts val="0"/>
              </a:spcAft>
              <a:buClr>
                <a:srgbClr val="005375"/>
              </a:buClr>
              <a:buSzPts val="3000"/>
              <a:buNone/>
              <a:defRPr>
                <a:solidFill>
                  <a:srgbClr val="005375"/>
                </a:solidFill>
              </a:defRPr>
            </a:lvl5pPr>
            <a:lvl6pPr lvl="5" algn="ctr">
              <a:spcBef>
                <a:spcPts val="0"/>
              </a:spcBef>
              <a:spcAft>
                <a:spcPts val="0"/>
              </a:spcAft>
              <a:buClr>
                <a:srgbClr val="005375"/>
              </a:buClr>
              <a:buSzPts val="3000"/>
              <a:buNone/>
              <a:defRPr>
                <a:solidFill>
                  <a:srgbClr val="005375"/>
                </a:solidFill>
              </a:defRPr>
            </a:lvl6pPr>
            <a:lvl7pPr lvl="6" algn="ctr">
              <a:spcBef>
                <a:spcPts val="0"/>
              </a:spcBef>
              <a:spcAft>
                <a:spcPts val="0"/>
              </a:spcAft>
              <a:buClr>
                <a:srgbClr val="005375"/>
              </a:buClr>
              <a:buSzPts val="3000"/>
              <a:buNone/>
              <a:defRPr>
                <a:solidFill>
                  <a:srgbClr val="005375"/>
                </a:solidFill>
              </a:defRPr>
            </a:lvl7pPr>
            <a:lvl8pPr lvl="7" algn="ctr">
              <a:spcBef>
                <a:spcPts val="0"/>
              </a:spcBef>
              <a:spcAft>
                <a:spcPts val="0"/>
              </a:spcAft>
              <a:buClr>
                <a:srgbClr val="005375"/>
              </a:buClr>
              <a:buSzPts val="3000"/>
              <a:buNone/>
              <a:defRPr>
                <a:solidFill>
                  <a:srgbClr val="005375"/>
                </a:solidFill>
              </a:defRPr>
            </a:lvl8pPr>
            <a:lvl9pPr lvl="8" algn="ctr">
              <a:spcBef>
                <a:spcPts val="0"/>
              </a:spcBef>
              <a:spcAft>
                <a:spcPts val="0"/>
              </a:spcAft>
              <a:buClr>
                <a:srgbClr val="005375"/>
              </a:buClr>
              <a:buSzPts val="3000"/>
              <a:buNone/>
              <a:defRPr>
                <a:solidFill>
                  <a:srgbClr val="005375"/>
                </a:solidFill>
              </a:defRPr>
            </a:lvl9pPr>
          </a:lstStyle>
          <a:p>
            <a:endParaRPr/>
          </a:p>
        </p:txBody>
      </p:sp>
      <p:sp>
        <p:nvSpPr>
          <p:cNvPr id="10" name="Google Shape;10;p2"/>
          <p:cNvSpPr txBox="1">
            <a:spLocks noGrp="1"/>
          </p:cNvSpPr>
          <p:nvPr>
            <p:ph type="subTitle" idx="1"/>
          </p:nvPr>
        </p:nvSpPr>
        <p:spPr>
          <a:xfrm>
            <a:off x="2005498" y="3882150"/>
            <a:ext cx="5133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200"/>
              <a:buNone/>
              <a:defRPr>
                <a:solidFill>
                  <a:srgbClr val="005375"/>
                </a:solidFill>
              </a:defRPr>
            </a:lvl1pPr>
            <a:lvl2pPr lvl="1" algn="ctr">
              <a:lnSpc>
                <a:spcPct val="100000"/>
              </a:lnSpc>
              <a:spcBef>
                <a:spcPts val="0"/>
              </a:spcBef>
              <a:spcAft>
                <a:spcPts val="0"/>
              </a:spcAft>
              <a:buClr>
                <a:srgbClr val="005375"/>
              </a:buClr>
              <a:buSzPts val="2800"/>
              <a:buNone/>
              <a:defRPr sz="2800">
                <a:solidFill>
                  <a:srgbClr val="005375"/>
                </a:solidFill>
              </a:defRPr>
            </a:lvl2pPr>
            <a:lvl3pPr lvl="2" algn="ctr">
              <a:lnSpc>
                <a:spcPct val="100000"/>
              </a:lnSpc>
              <a:spcBef>
                <a:spcPts val="0"/>
              </a:spcBef>
              <a:spcAft>
                <a:spcPts val="0"/>
              </a:spcAft>
              <a:buClr>
                <a:srgbClr val="005375"/>
              </a:buClr>
              <a:buSzPts val="2800"/>
              <a:buNone/>
              <a:defRPr sz="2800">
                <a:solidFill>
                  <a:srgbClr val="005375"/>
                </a:solidFill>
              </a:defRPr>
            </a:lvl3pPr>
            <a:lvl4pPr lvl="3" algn="ctr">
              <a:lnSpc>
                <a:spcPct val="100000"/>
              </a:lnSpc>
              <a:spcBef>
                <a:spcPts val="0"/>
              </a:spcBef>
              <a:spcAft>
                <a:spcPts val="0"/>
              </a:spcAft>
              <a:buClr>
                <a:srgbClr val="005375"/>
              </a:buClr>
              <a:buSzPts val="2800"/>
              <a:buNone/>
              <a:defRPr sz="2800">
                <a:solidFill>
                  <a:srgbClr val="005375"/>
                </a:solidFill>
              </a:defRPr>
            </a:lvl4pPr>
            <a:lvl5pPr lvl="4" algn="ctr">
              <a:lnSpc>
                <a:spcPct val="100000"/>
              </a:lnSpc>
              <a:spcBef>
                <a:spcPts val="0"/>
              </a:spcBef>
              <a:spcAft>
                <a:spcPts val="0"/>
              </a:spcAft>
              <a:buClr>
                <a:srgbClr val="005375"/>
              </a:buClr>
              <a:buSzPts val="2800"/>
              <a:buNone/>
              <a:defRPr sz="2800">
                <a:solidFill>
                  <a:srgbClr val="005375"/>
                </a:solidFill>
              </a:defRPr>
            </a:lvl5pPr>
            <a:lvl6pPr lvl="5" algn="ctr">
              <a:lnSpc>
                <a:spcPct val="100000"/>
              </a:lnSpc>
              <a:spcBef>
                <a:spcPts val="0"/>
              </a:spcBef>
              <a:spcAft>
                <a:spcPts val="0"/>
              </a:spcAft>
              <a:buClr>
                <a:srgbClr val="005375"/>
              </a:buClr>
              <a:buSzPts val="2800"/>
              <a:buNone/>
              <a:defRPr sz="2800">
                <a:solidFill>
                  <a:srgbClr val="005375"/>
                </a:solidFill>
              </a:defRPr>
            </a:lvl6pPr>
            <a:lvl7pPr lvl="6" algn="ctr">
              <a:lnSpc>
                <a:spcPct val="100000"/>
              </a:lnSpc>
              <a:spcBef>
                <a:spcPts val="0"/>
              </a:spcBef>
              <a:spcAft>
                <a:spcPts val="0"/>
              </a:spcAft>
              <a:buClr>
                <a:srgbClr val="005375"/>
              </a:buClr>
              <a:buSzPts val="2800"/>
              <a:buNone/>
              <a:defRPr sz="2800">
                <a:solidFill>
                  <a:srgbClr val="005375"/>
                </a:solidFill>
              </a:defRPr>
            </a:lvl7pPr>
            <a:lvl8pPr lvl="7" algn="ctr">
              <a:lnSpc>
                <a:spcPct val="100000"/>
              </a:lnSpc>
              <a:spcBef>
                <a:spcPts val="0"/>
              </a:spcBef>
              <a:spcAft>
                <a:spcPts val="0"/>
              </a:spcAft>
              <a:buClr>
                <a:srgbClr val="005375"/>
              </a:buClr>
              <a:buSzPts val="2800"/>
              <a:buNone/>
              <a:defRPr sz="2800">
                <a:solidFill>
                  <a:srgbClr val="005375"/>
                </a:solidFill>
              </a:defRPr>
            </a:lvl8pPr>
            <a:lvl9pPr lvl="8" algn="ctr">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BIG_NUMBER_1_1_1_1_3">
    <p:bg>
      <p:bgPr>
        <a:solidFill>
          <a:schemeClr val="accent2"/>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65" name="Google Shape;65;p11"/>
          <p:cNvSpPr/>
          <p:nvPr/>
        </p:nvSpPr>
        <p:spPr>
          <a:xfrm>
            <a:off x="-28200" y="1444550"/>
            <a:ext cx="9200400" cy="369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28200" y="4681650"/>
            <a:ext cx="8475000" cy="462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8446800" y="4681650"/>
            <a:ext cx="748200" cy="4620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2">
  <p:cSld name="BIG_NUMBER_1_1_1_1_1">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70" name="Google Shape;70;p12"/>
          <p:cNvSpPr txBox="1">
            <a:spLocks noGrp="1"/>
          </p:cNvSpPr>
          <p:nvPr>
            <p:ph type="subTitle" idx="1"/>
          </p:nvPr>
        </p:nvSpPr>
        <p:spPr>
          <a:xfrm>
            <a:off x="5691852" y="1879175"/>
            <a:ext cx="2409900" cy="23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71" name="Google Shape;71;p12"/>
          <p:cNvSpPr/>
          <p:nvPr/>
        </p:nvSpPr>
        <p:spPr>
          <a:xfrm>
            <a:off x="8870400" y="944375"/>
            <a:ext cx="273600" cy="41991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8870400" y="0"/>
            <a:ext cx="273600" cy="10095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
  <p:cSld name="BIG_NUMBER_1_1_1_3">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75" name="Google Shape;75;p13"/>
          <p:cNvSpPr txBox="1">
            <a:spLocks noGrp="1"/>
          </p:cNvSpPr>
          <p:nvPr>
            <p:ph type="ctrTitle" idx="2"/>
          </p:nvPr>
        </p:nvSpPr>
        <p:spPr>
          <a:xfrm>
            <a:off x="1408377" y="3245075"/>
            <a:ext cx="22959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76" name="Google Shape;76;p13"/>
          <p:cNvSpPr txBox="1">
            <a:spLocks noGrp="1"/>
          </p:cNvSpPr>
          <p:nvPr>
            <p:ph type="subTitle" idx="1"/>
          </p:nvPr>
        </p:nvSpPr>
        <p:spPr>
          <a:xfrm>
            <a:off x="1408373" y="3622128"/>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77" name="Google Shape;77;p13"/>
          <p:cNvSpPr txBox="1">
            <a:spLocks noGrp="1"/>
          </p:cNvSpPr>
          <p:nvPr>
            <p:ph type="ctrTitle" idx="3"/>
          </p:nvPr>
        </p:nvSpPr>
        <p:spPr>
          <a:xfrm>
            <a:off x="5439727" y="3245075"/>
            <a:ext cx="22959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78" name="Google Shape;78;p13"/>
          <p:cNvSpPr txBox="1">
            <a:spLocks noGrp="1"/>
          </p:cNvSpPr>
          <p:nvPr>
            <p:ph type="subTitle" idx="4"/>
          </p:nvPr>
        </p:nvSpPr>
        <p:spPr>
          <a:xfrm>
            <a:off x="5439723" y="3622128"/>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ULLET POINTS 2">
  <p:cSld name="BIG_NUMBER_1_1_1_1_1_1_1">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81" name="Google Shape;81;p14"/>
          <p:cNvSpPr txBox="1">
            <a:spLocks noGrp="1"/>
          </p:cNvSpPr>
          <p:nvPr>
            <p:ph type="body" idx="1"/>
          </p:nvPr>
        </p:nvSpPr>
        <p:spPr>
          <a:xfrm>
            <a:off x="881575" y="1821450"/>
            <a:ext cx="3255000" cy="24999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
        <p:nvSpPr>
          <p:cNvPr id="82" name="Google Shape;82;p14"/>
          <p:cNvSpPr/>
          <p:nvPr/>
        </p:nvSpPr>
        <p:spPr>
          <a:xfrm>
            <a:off x="8829675"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2">
  <p:cSld name="BIG_NUMBER_1_1_1_2">
    <p:spTree>
      <p:nvGrpSpPr>
        <p:cNvPr id="1" name="Shape 83"/>
        <p:cNvGrpSpPr/>
        <p:nvPr/>
      </p:nvGrpSpPr>
      <p:grpSpPr>
        <a:xfrm>
          <a:off x="0" y="0"/>
          <a:ext cx="0" cy="0"/>
          <a:chOff x="0" y="0"/>
          <a:chExt cx="0" cy="0"/>
        </a:xfrm>
      </p:grpSpPr>
      <p:sp>
        <p:nvSpPr>
          <p:cNvPr id="84" name="Google Shape;84;p15"/>
          <p:cNvSpPr/>
          <p:nvPr/>
        </p:nvSpPr>
        <p:spPr>
          <a:xfrm>
            <a:off x="0" y="290550"/>
            <a:ext cx="4682100" cy="456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86" name="Google Shape;86;p15"/>
          <p:cNvSpPr txBox="1">
            <a:spLocks noGrp="1"/>
          </p:cNvSpPr>
          <p:nvPr>
            <p:ph type="ctrTitle" idx="2"/>
          </p:nvPr>
        </p:nvSpPr>
        <p:spPr>
          <a:xfrm>
            <a:off x="720012" y="2597800"/>
            <a:ext cx="18840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87" name="Google Shape;87;p15"/>
          <p:cNvSpPr txBox="1">
            <a:spLocks noGrp="1"/>
          </p:cNvSpPr>
          <p:nvPr>
            <p:ph type="subTitle" idx="1"/>
          </p:nvPr>
        </p:nvSpPr>
        <p:spPr>
          <a:xfrm>
            <a:off x="720012" y="2974850"/>
            <a:ext cx="18840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5375"/>
              </a:buClr>
              <a:buSzPts val="1100"/>
              <a:buNone/>
              <a:defRPr sz="1100">
                <a:solidFill>
                  <a:srgbClr val="005375"/>
                </a:solidFill>
              </a:defRPr>
            </a:lvl1pPr>
            <a:lvl2pPr lvl="1" algn="r" rtl="0">
              <a:lnSpc>
                <a:spcPct val="100000"/>
              </a:lnSpc>
              <a:spcBef>
                <a:spcPts val="0"/>
              </a:spcBef>
              <a:spcAft>
                <a:spcPts val="0"/>
              </a:spcAft>
              <a:buClr>
                <a:srgbClr val="005375"/>
              </a:buClr>
              <a:buSzPts val="2800"/>
              <a:buNone/>
              <a:defRPr sz="2800">
                <a:solidFill>
                  <a:srgbClr val="005375"/>
                </a:solidFill>
              </a:defRPr>
            </a:lvl2pPr>
            <a:lvl3pPr lvl="2" algn="r" rtl="0">
              <a:lnSpc>
                <a:spcPct val="100000"/>
              </a:lnSpc>
              <a:spcBef>
                <a:spcPts val="0"/>
              </a:spcBef>
              <a:spcAft>
                <a:spcPts val="0"/>
              </a:spcAft>
              <a:buClr>
                <a:srgbClr val="005375"/>
              </a:buClr>
              <a:buSzPts val="2800"/>
              <a:buNone/>
              <a:defRPr sz="2800">
                <a:solidFill>
                  <a:srgbClr val="005375"/>
                </a:solidFill>
              </a:defRPr>
            </a:lvl3pPr>
            <a:lvl4pPr lvl="3" algn="r" rtl="0">
              <a:lnSpc>
                <a:spcPct val="100000"/>
              </a:lnSpc>
              <a:spcBef>
                <a:spcPts val="0"/>
              </a:spcBef>
              <a:spcAft>
                <a:spcPts val="0"/>
              </a:spcAft>
              <a:buClr>
                <a:srgbClr val="005375"/>
              </a:buClr>
              <a:buSzPts val="2800"/>
              <a:buNone/>
              <a:defRPr sz="2800">
                <a:solidFill>
                  <a:srgbClr val="005375"/>
                </a:solidFill>
              </a:defRPr>
            </a:lvl4pPr>
            <a:lvl5pPr lvl="4" algn="r" rtl="0">
              <a:lnSpc>
                <a:spcPct val="100000"/>
              </a:lnSpc>
              <a:spcBef>
                <a:spcPts val="0"/>
              </a:spcBef>
              <a:spcAft>
                <a:spcPts val="0"/>
              </a:spcAft>
              <a:buClr>
                <a:srgbClr val="005375"/>
              </a:buClr>
              <a:buSzPts val="2800"/>
              <a:buNone/>
              <a:defRPr sz="2800">
                <a:solidFill>
                  <a:srgbClr val="005375"/>
                </a:solidFill>
              </a:defRPr>
            </a:lvl5pPr>
            <a:lvl6pPr lvl="5" algn="r" rtl="0">
              <a:lnSpc>
                <a:spcPct val="100000"/>
              </a:lnSpc>
              <a:spcBef>
                <a:spcPts val="0"/>
              </a:spcBef>
              <a:spcAft>
                <a:spcPts val="0"/>
              </a:spcAft>
              <a:buClr>
                <a:srgbClr val="005375"/>
              </a:buClr>
              <a:buSzPts val="2800"/>
              <a:buNone/>
              <a:defRPr sz="2800">
                <a:solidFill>
                  <a:srgbClr val="005375"/>
                </a:solidFill>
              </a:defRPr>
            </a:lvl6pPr>
            <a:lvl7pPr lvl="6" algn="r" rtl="0">
              <a:lnSpc>
                <a:spcPct val="100000"/>
              </a:lnSpc>
              <a:spcBef>
                <a:spcPts val="0"/>
              </a:spcBef>
              <a:spcAft>
                <a:spcPts val="0"/>
              </a:spcAft>
              <a:buClr>
                <a:srgbClr val="005375"/>
              </a:buClr>
              <a:buSzPts val="2800"/>
              <a:buNone/>
              <a:defRPr sz="2800">
                <a:solidFill>
                  <a:srgbClr val="005375"/>
                </a:solidFill>
              </a:defRPr>
            </a:lvl7pPr>
            <a:lvl8pPr lvl="7" algn="r" rtl="0">
              <a:lnSpc>
                <a:spcPct val="100000"/>
              </a:lnSpc>
              <a:spcBef>
                <a:spcPts val="0"/>
              </a:spcBef>
              <a:spcAft>
                <a:spcPts val="0"/>
              </a:spcAft>
              <a:buClr>
                <a:srgbClr val="005375"/>
              </a:buClr>
              <a:buSzPts val="2800"/>
              <a:buNone/>
              <a:defRPr sz="2800">
                <a:solidFill>
                  <a:srgbClr val="005375"/>
                </a:solidFill>
              </a:defRPr>
            </a:lvl8pPr>
            <a:lvl9pPr lvl="8" algn="r"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88" name="Google Shape;88;p15"/>
          <p:cNvSpPr txBox="1">
            <a:spLocks noGrp="1"/>
          </p:cNvSpPr>
          <p:nvPr>
            <p:ph type="ctrTitle" idx="3"/>
          </p:nvPr>
        </p:nvSpPr>
        <p:spPr>
          <a:xfrm>
            <a:off x="720012" y="1494988"/>
            <a:ext cx="18840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89" name="Google Shape;89;p15"/>
          <p:cNvSpPr txBox="1">
            <a:spLocks noGrp="1"/>
          </p:cNvSpPr>
          <p:nvPr>
            <p:ph type="subTitle" idx="4"/>
          </p:nvPr>
        </p:nvSpPr>
        <p:spPr>
          <a:xfrm>
            <a:off x="720012" y="1872038"/>
            <a:ext cx="18840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5375"/>
              </a:buClr>
              <a:buSzPts val="1100"/>
              <a:buNone/>
              <a:defRPr sz="1100">
                <a:solidFill>
                  <a:srgbClr val="005375"/>
                </a:solidFill>
              </a:defRPr>
            </a:lvl1pPr>
            <a:lvl2pPr lvl="1" algn="r" rtl="0">
              <a:lnSpc>
                <a:spcPct val="100000"/>
              </a:lnSpc>
              <a:spcBef>
                <a:spcPts val="0"/>
              </a:spcBef>
              <a:spcAft>
                <a:spcPts val="0"/>
              </a:spcAft>
              <a:buClr>
                <a:srgbClr val="005375"/>
              </a:buClr>
              <a:buSzPts val="2800"/>
              <a:buNone/>
              <a:defRPr sz="2800">
                <a:solidFill>
                  <a:srgbClr val="005375"/>
                </a:solidFill>
              </a:defRPr>
            </a:lvl2pPr>
            <a:lvl3pPr lvl="2" algn="r" rtl="0">
              <a:lnSpc>
                <a:spcPct val="100000"/>
              </a:lnSpc>
              <a:spcBef>
                <a:spcPts val="0"/>
              </a:spcBef>
              <a:spcAft>
                <a:spcPts val="0"/>
              </a:spcAft>
              <a:buClr>
                <a:srgbClr val="005375"/>
              </a:buClr>
              <a:buSzPts val="2800"/>
              <a:buNone/>
              <a:defRPr sz="2800">
                <a:solidFill>
                  <a:srgbClr val="005375"/>
                </a:solidFill>
              </a:defRPr>
            </a:lvl3pPr>
            <a:lvl4pPr lvl="3" algn="r" rtl="0">
              <a:lnSpc>
                <a:spcPct val="100000"/>
              </a:lnSpc>
              <a:spcBef>
                <a:spcPts val="0"/>
              </a:spcBef>
              <a:spcAft>
                <a:spcPts val="0"/>
              </a:spcAft>
              <a:buClr>
                <a:srgbClr val="005375"/>
              </a:buClr>
              <a:buSzPts val="2800"/>
              <a:buNone/>
              <a:defRPr sz="2800">
                <a:solidFill>
                  <a:srgbClr val="005375"/>
                </a:solidFill>
              </a:defRPr>
            </a:lvl4pPr>
            <a:lvl5pPr lvl="4" algn="r" rtl="0">
              <a:lnSpc>
                <a:spcPct val="100000"/>
              </a:lnSpc>
              <a:spcBef>
                <a:spcPts val="0"/>
              </a:spcBef>
              <a:spcAft>
                <a:spcPts val="0"/>
              </a:spcAft>
              <a:buClr>
                <a:srgbClr val="005375"/>
              </a:buClr>
              <a:buSzPts val="2800"/>
              <a:buNone/>
              <a:defRPr sz="2800">
                <a:solidFill>
                  <a:srgbClr val="005375"/>
                </a:solidFill>
              </a:defRPr>
            </a:lvl5pPr>
            <a:lvl6pPr lvl="5" algn="r" rtl="0">
              <a:lnSpc>
                <a:spcPct val="100000"/>
              </a:lnSpc>
              <a:spcBef>
                <a:spcPts val="0"/>
              </a:spcBef>
              <a:spcAft>
                <a:spcPts val="0"/>
              </a:spcAft>
              <a:buClr>
                <a:srgbClr val="005375"/>
              </a:buClr>
              <a:buSzPts val="2800"/>
              <a:buNone/>
              <a:defRPr sz="2800">
                <a:solidFill>
                  <a:srgbClr val="005375"/>
                </a:solidFill>
              </a:defRPr>
            </a:lvl6pPr>
            <a:lvl7pPr lvl="6" algn="r" rtl="0">
              <a:lnSpc>
                <a:spcPct val="100000"/>
              </a:lnSpc>
              <a:spcBef>
                <a:spcPts val="0"/>
              </a:spcBef>
              <a:spcAft>
                <a:spcPts val="0"/>
              </a:spcAft>
              <a:buClr>
                <a:srgbClr val="005375"/>
              </a:buClr>
              <a:buSzPts val="2800"/>
              <a:buNone/>
              <a:defRPr sz="2800">
                <a:solidFill>
                  <a:srgbClr val="005375"/>
                </a:solidFill>
              </a:defRPr>
            </a:lvl7pPr>
            <a:lvl8pPr lvl="7" algn="r" rtl="0">
              <a:lnSpc>
                <a:spcPct val="100000"/>
              </a:lnSpc>
              <a:spcBef>
                <a:spcPts val="0"/>
              </a:spcBef>
              <a:spcAft>
                <a:spcPts val="0"/>
              </a:spcAft>
              <a:buClr>
                <a:srgbClr val="005375"/>
              </a:buClr>
              <a:buSzPts val="2800"/>
              <a:buNone/>
              <a:defRPr sz="2800">
                <a:solidFill>
                  <a:srgbClr val="005375"/>
                </a:solidFill>
              </a:defRPr>
            </a:lvl8pPr>
            <a:lvl9pPr lvl="8" algn="r"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90" name="Google Shape;90;p15"/>
          <p:cNvSpPr txBox="1">
            <a:spLocks noGrp="1"/>
          </p:cNvSpPr>
          <p:nvPr>
            <p:ph type="ctrTitle" idx="5"/>
          </p:nvPr>
        </p:nvSpPr>
        <p:spPr>
          <a:xfrm>
            <a:off x="720012" y="3700600"/>
            <a:ext cx="18840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91" name="Google Shape;91;p15"/>
          <p:cNvSpPr txBox="1">
            <a:spLocks noGrp="1"/>
          </p:cNvSpPr>
          <p:nvPr>
            <p:ph type="subTitle" idx="6"/>
          </p:nvPr>
        </p:nvSpPr>
        <p:spPr>
          <a:xfrm>
            <a:off x="720012" y="4077650"/>
            <a:ext cx="18840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5375"/>
              </a:buClr>
              <a:buSzPts val="1100"/>
              <a:buNone/>
              <a:defRPr sz="1100">
                <a:solidFill>
                  <a:srgbClr val="005375"/>
                </a:solidFill>
              </a:defRPr>
            </a:lvl1pPr>
            <a:lvl2pPr lvl="1" algn="r" rtl="0">
              <a:lnSpc>
                <a:spcPct val="100000"/>
              </a:lnSpc>
              <a:spcBef>
                <a:spcPts val="0"/>
              </a:spcBef>
              <a:spcAft>
                <a:spcPts val="0"/>
              </a:spcAft>
              <a:buClr>
                <a:srgbClr val="005375"/>
              </a:buClr>
              <a:buSzPts val="2800"/>
              <a:buNone/>
              <a:defRPr sz="2800">
                <a:solidFill>
                  <a:srgbClr val="005375"/>
                </a:solidFill>
              </a:defRPr>
            </a:lvl2pPr>
            <a:lvl3pPr lvl="2" algn="r" rtl="0">
              <a:lnSpc>
                <a:spcPct val="100000"/>
              </a:lnSpc>
              <a:spcBef>
                <a:spcPts val="0"/>
              </a:spcBef>
              <a:spcAft>
                <a:spcPts val="0"/>
              </a:spcAft>
              <a:buClr>
                <a:srgbClr val="005375"/>
              </a:buClr>
              <a:buSzPts val="2800"/>
              <a:buNone/>
              <a:defRPr sz="2800">
                <a:solidFill>
                  <a:srgbClr val="005375"/>
                </a:solidFill>
              </a:defRPr>
            </a:lvl3pPr>
            <a:lvl4pPr lvl="3" algn="r" rtl="0">
              <a:lnSpc>
                <a:spcPct val="100000"/>
              </a:lnSpc>
              <a:spcBef>
                <a:spcPts val="0"/>
              </a:spcBef>
              <a:spcAft>
                <a:spcPts val="0"/>
              </a:spcAft>
              <a:buClr>
                <a:srgbClr val="005375"/>
              </a:buClr>
              <a:buSzPts val="2800"/>
              <a:buNone/>
              <a:defRPr sz="2800">
                <a:solidFill>
                  <a:srgbClr val="005375"/>
                </a:solidFill>
              </a:defRPr>
            </a:lvl4pPr>
            <a:lvl5pPr lvl="4" algn="r" rtl="0">
              <a:lnSpc>
                <a:spcPct val="100000"/>
              </a:lnSpc>
              <a:spcBef>
                <a:spcPts val="0"/>
              </a:spcBef>
              <a:spcAft>
                <a:spcPts val="0"/>
              </a:spcAft>
              <a:buClr>
                <a:srgbClr val="005375"/>
              </a:buClr>
              <a:buSzPts val="2800"/>
              <a:buNone/>
              <a:defRPr sz="2800">
                <a:solidFill>
                  <a:srgbClr val="005375"/>
                </a:solidFill>
              </a:defRPr>
            </a:lvl5pPr>
            <a:lvl6pPr lvl="5" algn="r" rtl="0">
              <a:lnSpc>
                <a:spcPct val="100000"/>
              </a:lnSpc>
              <a:spcBef>
                <a:spcPts val="0"/>
              </a:spcBef>
              <a:spcAft>
                <a:spcPts val="0"/>
              </a:spcAft>
              <a:buClr>
                <a:srgbClr val="005375"/>
              </a:buClr>
              <a:buSzPts val="2800"/>
              <a:buNone/>
              <a:defRPr sz="2800">
                <a:solidFill>
                  <a:srgbClr val="005375"/>
                </a:solidFill>
              </a:defRPr>
            </a:lvl6pPr>
            <a:lvl7pPr lvl="6" algn="r" rtl="0">
              <a:lnSpc>
                <a:spcPct val="100000"/>
              </a:lnSpc>
              <a:spcBef>
                <a:spcPts val="0"/>
              </a:spcBef>
              <a:spcAft>
                <a:spcPts val="0"/>
              </a:spcAft>
              <a:buClr>
                <a:srgbClr val="005375"/>
              </a:buClr>
              <a:buSzPts val="2800"/>
              <a:buNone/>
              <a:defRPr sz="2800">
                <a:solidFill>
                  <a:srgbClr val="005375"/>
                </a:solidFill>
              </a:defRPr>
            </a:lvl7pPr>
            <a:lvl8pPr lvl="7" algn="r" rtl="0">
              <a:lnSpc>
                <a:spcPct val="100000"/>
              </a:lnSpc>
              <a:spcBef>
                <a:spcPts val="0"/>
              </a:spcBef>
              <a:spcAft>
                <a:spcPts val="0"/>
              </a:spcAft>
              <a:buClr>
                <a:srgbClr val="005375"/>
              </a:buClr>
              <a:buSzPts val="2800"/>
              <a:buNone/>
              <a:defRPr sz="2800">
                <a:solidFill>
                  <a:srgbClr val="005375"/>
                </a:solidFill>
              </a:defRPr>
            </a:lvl8pPr>
            <a:lvl9pPr lvl="8" algn="r" rtl="0">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
  <p:cSld name="BIG_NUMBER_1_1_1_3_1">
    <p:spTree>
      <p:nvGrpSpPr>
        <p:cNvPr id="1" name="Shape 92"/>
        <p:cNvGrpSpPr/>
        <p:nvPr/>
      </p:nvGrpSpPr>
      <p:grpSpPr>
        <a:xfrm>
          <a:off x="0" y="0"/>
          <a:ext cx="0" cy="0"/>
          <a:chOff x="0" y="0"/>
          <a:chExt cx="0" cy="0"/>
        </a:xfrm>
      </p:grpSpPr>
      <p:sp>
        <p:nvSpPr>
          <p:cNvPr id="93" name="Google Shape;93;p16"/>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94" name="Google Shape;94;p16"/>
          <p:cNvSpPr txBox="1">
            <a:spLocks noGrp="1"/>
          </p:cNvSpPr>
          <p:nvPr>
            <p:ph type="ctrTitle" idx="2"/>
          </p:nvPr>
        </p:nvSpPr>
        <p:spPr>
          <a:xfrm>
            <a:off x="913077" y="3245075"/>
            <a:ext cx="22959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95" name="Google Shape;95;p16"/>
          <p:cNvSpPr txBox="1">
            <a:spLocks noGrp="1"/>
          </p:cNvSpPr>
          <p:nvPr>
            <p:ph type="subTitle" idx="1"/>
          </p:nvPr>
        </p:nvSpPr>
        <p:spPr>
          <a:xfrm>
            <a:off x="1167325" y="3622125"/>
            <a:ext cx="2041500" cy="3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5375"/>
              </a:buClr>
              <a:buSzPts val="1000"/>
              <a:buNone/>
              <a:defRPr sz="1000">
                <a:solidFill>
                  <a:srgbClr val="005375"/>
                </a:solidFill>
              </a:defRPr>
            </a:lvl1pPr>
            <a:lvl2pPr lvl="1" algn="r" rtl="0">
              <a:lnSpc>
                <a:spcPct val="100000"/>
              </a:lnSpc>
              <a:spcBef>
                <a:spcPts val="0"/>
              </a:spcBef>
              <a:spcAft>
                <a:spcPts val="0"/>
              </a:spcAft>
              <a:buClr>
                <a:srgbClr val="005375"/>
              </a:buClr>
              <a:buSzPts val="1000"/>
              <a:buNone/>
              <a:defRPr sz="1000">
                <a:solidFill>
                  <a:srgbClr val="005375"/>
                </a:solidFill>
              </a:defRPr>
            </a:lvl2pPr>
            <a:lvl3pPr lvl="2" algn="r" rtl="0">
              <a:lnSpc>
                <a:spcPct val="100000"/>
              </a:lnSpc>
              <a:spcBef>
                <a:spcPts val="0"/>
              </a:spcBef>
              <a:spcAft>
                <a:spcPts val="0"/>
              </a:spcAft>
              <a:buClr>
                <a:srgbClr val="005375"/>
              </a:buClr>
              <a:buSzPts val="1000"/>
              <a:buNone/>
              <a:defRPr sz="1000">
                <a:solidFill>
                  <a:srgbClr val="005375"/>
                </a:solidFill>
              </a:defRPr>
            </a:lvl3pPr>
            <a:lvl4pPr lvl="3" algn="r" rtl="0">
              <a:lnSpc>
                <a:spcPct val="100000"/>
              </a:lnSpc>
              <a:spcBef>
                <a:spcPts val="0"/>
              </a:spcBef>
              <a:spcAft>
                <a:spcPts val="0"/>
              </a:spcAft>
              <a:buClr>
                <a:srgbClr val="005375"/>
              </a:buClr>
              <a:buSzPts val="1000"/>
              <a:buNone/>
              <a:defRPr sz="1000">
                <a:solidFill>
                  <a:srgbClr val="005375"/>
                </a:solidFill>
              </a:defRPr>
            </a:lvl4pPr>
            <a:lvl5pPr lvl="4" algn="r" rtl="0">
              <a:lnSpc>
                <a:spcPct val="100000"/>
              </a:lnSpc>
              <a:spcBef>
                <a:spcPts val="0"/>
              </a:spcBef>
              <a:spcAft>
                <a:spcPts val="0"/>
              </a:spcAft>
              <a:buClr>
                <a:srgbClr val="005375"/>
              </a:buClr>
              <a:buSzPts val="1000"/>
              <a:buNone/>
              <a:defRPr sz="1000">
                <a:solidFill>
                  <a:srgbClr val="005375"/>
                </a:solidFill>
              </a:defRPr>
            </a:lvl5pPr>
            <a:lvl6pPr lvl="5" algn="r" rtl="0">
              <a:lnSpc>
                <a:spcPct val="100000"/>
              </a:lnSpc>
              <a:spcBef>
                <a:spcPts val="0"/>
              </a:spcBef>
              <a:spcAft>
                <a:spcPts val="0"/>
              </a:spcAft>
              <a:buClr>
                <a:srgbClr val="005375"/>
              </a:buClr>
              <a:buSzPts val="1000"/>
              <a:buNone/>
              <a:defRPr sz="1000">
                <a:solidFill>
                  <a:srgbClr val="005375"/>
                </a:solidFill>
              </a:defRPr>
            </a:lvl6pPr>
            <a:lvl7pPr lvl="6" algn="r" rtl="0">
              <a:lnSpc>
                <a:spcPct val="100000"/>
              </a:lnSpc>
              <a:spcBef>
                <a:spcPts val="0"/>
              </a:spcBef>
              <a:spcAft>
                <a:spcPts val="0"/>
              </a:spcAft>
              <a:buClr>
                <a:srgbClr val="005375"/>
              </a:buClr>
              <a:buSzPts val="1000"/>
              <a:buNone/>
              <a:defRPr sz="1000">
                <a:solidFill>
                  <a:srgbClr val="005375"/>
                </a:solidFill>
              </a:defRPr>
            </a:lvl7pPr>
            <a:lvl8pPr lvl="7" algn="r" rtl="0">
              <a:lnSpc>
                <a:spcPct val="100000"/>
              </a:lnSpc>
              <a:spcBef>
                <a:spcPts val="0"/>
              </a:spcBef>
              <a:spcAft>
                <a:spcPts val="0"/>
              </a:spcAft>
              <a:buClr>
                <a:srgbClr val="005375"/>
              </a:buClr>
              <a:buSzPts val="1000"/>
              <a:buNone/>
              <a:defRPr sz="1000">
                <a:solidFill>
                  <a:srgbClr val="005375"/>
                </a:solidFill>
              </a:defRPr>
            </a:lvl8pPr>
            <a:lvl9pPr lvl="8" algn="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96" name="Google Shape;96;p16"/>
          <p:cNvSpPr txBox="1">
            <a:spLocks noGrp="1"/>
          </p:cNvSpPr>
          <p:nvPr>
            <p:ph type="ctrTitle" idx="3"/>
          </p:nvPr>
        </p:nvSpPr>
        <p:spPr>
          <a:xfrm>
            <a:off x="5935023" y="3245075"/>
            <a:ext cx="22959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5375"/>
              </a:buClr>
              <a:buSzPts val="1800"/>
              <a:buNone/>
              <a:defRPr sz="1800">
                <a:solidFill>
                  <a:srgbClr val="005375"/>
                </a:solidFill>
              </a:defRPr>
            </a:lvl1pPr>
            <a:lvl2pPr lvl="1" rtl="0">
              <a:spcBef>
                <a:spcPts val="0"/>
              </a:spcBef>
              <a:spcAft>
                <a:spcPts val="0"/>
              </a:spcAft>
              <a:buClr>
                <a:srgbClr val="005375"/>
              </a:buClr>
              <a:buSzPts val="1800"/>
              <a:buNone/>
              <a:defRPr sz="1800">
                <a:solidFill>
                  <a:srgbClr val="005375"/>
                </a:solidFill>
              </a:defRPr>
            </a:lvl2pPr>
            <a:lvl3pPr lvl="2" rtl="0">
              <a:spcBef>
                <a:spcPts val="0"/>
              </a:spcBef>
              <a:spcAft>
                <a:spcPts val="0"/>
              </a:spcAft>
              <a:buClr>
                <a:srgbClr val="005375"/>
              </a:buClr>
              <a:buSzPts val="1800"/>
              <a:buNone/>
              <a:defRPr sz="1800">
                <a:solidFill>
                  <a:srgbClr val="005375"/>
                </a:solidFill>
              </a:defRPr>
            </a:lvl3pPr>
            <a:lvl4pPr lvl="3" rtl="0">
              <a:spcBef>
                <a:spcPts val="0"/>
              </a:spcBef>
              <a:spcAft>
                <a:spcPts val="0"/>
              </a:spcAft>
              <a:buClr>
                <a:srgbClr val="005375"/>
              </a:buClr>
              <a:buSzPts val="1800"/>
              <a:buNone/>
              <a:defRPr sz="1800">
                <a:solidFill>
                  <a:srgbClr val="005375"/>
                </a:solidFill>
              </a:defRPr>
            </a:lvl4pPr>
            <a:lvl5pPr lvl="4" rtl="0">
              <a:spcBef>
                <a:spcPts val="0"/>
              </a:spcBef>
              <a:spcAft>
                <a:spcPts val="0"/>
              </a:spcAft>
              <a:buClr>
                <a:srgbClr val="005375"/>
              </a:buClr>
              <a:buSzPts val="1800"/>
              <a:buNone/>
              <a:defRPr sz="1800">
                <a:solidFill>
                  <a:srgbClr val="005375"/>
                </a:solidFill>
              </a:defRPr>
            </a:lvl5pPr>
            <a:lvl6pPr lvl="5" rtl="0">
              <a:spcBef>
                <a:spcPts val="0"/>
              </a:spcBef>
              <a:spcAft>
                <a:spcPts val="0"/>
              </a:spcAft>
              <a:buClr>
                <a:srgbClr val="005375"/>
              </a:buClr>
              <a:buSzPts val="1800"/>
              <a:buNone/>
              <a:defRPr sz="1800">
                <a:solidFill>
                  <a:srgbClr val="005375"/>
                </a:solidFill>
              </a:defRPr>
            </a:lvl6pPr>
            <a:lvl7pPr lvl="6" rtl="0">
              <a:spcBef>
                <a:spcPts val="0"/>
              </a:spcBef>
              <a:spcAft>
                <a:spcPts val="0"/>
              </a:spcAft>
              <a:buClr>
                <a:srgbClr val="005375"/>
              </a:buClr>
              <a:buSzPts val="1800"/>
              <a:buNone/>
              <a:defRPr sz="1800">
                <a:solidFill>
                  <a:srgbClr val="005375"/>
                </a:solidFill>
              </a:defRPr>
            </a:lvl7pPr>
            <a:lvl8pPr lvl="7" rtl="0">
              <a:spcBef>
                <a:spcPts val="0"/>
              </a:spcBef>
              <a:spcAft>
                <a:spcPts val="0"/>
              </a:spcAft>
              <a:buClr>
                <a:srgbClr val="005375"/>
              </a:buClr>
              <a:buSzPts val="1800"/>
              <a:buNone/>
              <a:defRPr sz="1800">
                <a:solidFill>
                  <a:srgbClr val="005375"/>
                </a:solidFill>
              </a:defRPr>
            </a:lvl8pPr>
            <a:lvl9pPr lvl="8" rtl="0">
              <a:spcBef>
                <a:spcPts val="0"/>
              </a:spcBef>
              <a:spcAft>
                <a:spcPts val="0"/>
              </a:spcAft>
              <a:buClr>
                <a:srgbClr val="005375"/>
              </a:buClr>
              <a:buSzPts val="1800"/>
              <a:buNone/>
              <a:defRPr sz="1800">
                <a:solidFill>
                  <a:srgbClr val="005375"/>
                </a:solidFill>
              </a:defRPr>
            </a:lvl9pPr>
          </a:lstStyle>
          <a:p>
            <a:endParaRPr/>
          </a:p>
        </p:txBody>
      </p:sp>
      <p:sp>
        <p:nvSpPr>
          <p:cNvPr id="97" name="Google Shape;97;p16"/>
          <p:cNvSpPr txBox="1">
            <a:spLocks noGrp="1"/>
          </p:cNvSpPr>
          <p:nvPr>
            <p:ph type="subTitle" idx="4"/>
          </p:nvPr>
        </p:nvSpPr>
        <p:spPr>
          <a:xfrm>
            <a:off x="5935025" y="3622125"/>
            <a:ext cx="2041500" cy="3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98" name="Google Shape;98;p16"/>
          <p:cNvSpPr txBox="1">
            <a:spLocks noGrp="1"/>
          </p:cNvSpPr>
          <p:nvPr>
            <p:ph type="ctrTitle" idx="5"/>
          </p:nvPr>
        </p:nvSpPr>
        <p:spPr>
          <a:xfrm>
            <a:off x="913077" y="2016350"/>
            <a:ext cx="22959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99" name="Google Shape;99;p16"/>
          <p:cNvSpPr txBox="1">
            <a:spLocks noGrp="1"/>
          </p:cNvSpPr>
          <p:nvPr>
            <p:ph type="subTitle" idx="6"/>
          </p:nvPr>
        </p:nvSpPr>
        <p:spPr>
          <a:xfrm>
            <a:off x="1167325" y="2393400"/>
            <a:ext cx="2041500" cy="3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5375"/>
              </a:buClr>
              <a:buSzPts val="1000"/>
              <a:buNone/>
              <a:defRPr sz="1000">
                <a:solidFill>
                  <a:srgbClr val="005375"/>
                </a:solidFill>
              </a:defRPr>
            </a:lvl1pPr>
            <a:lvl2pPr lvl="1" algn="r" rtl="0">
              <a:lnSpc>
                <a:spcPct val="100000"/>
              </a:lnSpc>
              <a:spcBef>
                <a:spcPts val="0"/>
              </a:spcBef>
              <a:spcAft>
                <a:spcPts val="0"/>
              </a:spcAft>
              <a:buClr>
                <a:srgbClr val="005375"/>
              </a:buClr>
              <a:buSzPts val="1000"/>
              <a:buNone/>
              <a:defRPr sz="1000">
                <a:solidFill>
                  <a:srgbClr val="005375"/>
                </a:solidFill>
              </a:defRPr>
            </a:lvl2pPr>
            <a:lvl3pPr lvl="2" algn="r" rtl="0">
              <a:lnSpc>
                <a:spcPct val="100000"/>
              </a:lnSpc>
              <a:spcBef>
                <a:spcPts val="0"/>
              </a:spcBef>
              <a:spcAft>
                <a:spcPts val="0"/>
              </a:spcAft>
              <a:buClr>
                <a:srgbClr val="005375"/>
              </a:buClr>
              <a:buSzPts val="1000"/>
              <a:buNone/>
              <a:defRPr sz="1000">
                <a:solidFill>
                  <a:srgbClr val="005375"/>
                </a:solidFill>
              </a:defRPr>
            </a:lvl3pPr>
            <a:lvl4pPr lvl="3" algn="r" rtl="0">
              <a:lnSpc>
                <a:spcPct val="100000"/>
              </a:lnSpc>
              <a:spcBef>
                <a:spcPts val="0"/>
              </a:spcBef>
              <a:spcAft>
                <a:spcPts val="0"/>
              </a:spcAft>
              <a:buClr>
                <a:srgbClr val="005375"/>
              </a:buClr>
              <a:buSzPts val="1000"/>
              <a:buNone/>
              <a:defRPr sz="1000">
                <a:solidFill>
                  <a:srgbClr val="005375"/>
                </a:solidFill>
              </a:defRPr>
            </a:lvl4pPr>
            <a:lvl5pPr lvl="4" algn="r" rtl="0">
              <a:lnSpc>
                <a:spcPct val="100000"/>
              </a:lnSpc>
              <a:spcBef>
                <a:spcPts val="0"/>
              </a:spcBef>
              <a:spcAft>
                <a:spcPts val="0"/>
              </a:spcAft>
              <a:buClr>
                <a:srgbClr val="005375"/>
              </a:buClr>
              <a:buSzPts val="1000"/>
              <a:buNone/>
              <a:defRPr sz="1000">
                <a:solidFill>
                  <a:srgbClr val="005375"/>
                </a:solidFill>
              </a:defRPr>
            </a:lvl5pPr>
            <a:lvl6pPr lvl="5" algn="r" rtl="0">
              <a:lnSpc>
                <a:spcPct val="100000"/>
              </a:lnSpc>
              <a:spcBef>
                <a:spcPts val="0"/>
              </a:spcBef>
              <a:spcAft>
                <a:spcPts val="0"/>
              </a:spcAft>
              <a:buClr>
                <a:srgbClr val="005375"/>
              </a:buClr>
              <a:buSzPts val="1000"/>
              <a:buNone/>
              <a:defRPr sz="1000">
                <a:solidFill>
                  <a:srgbClr val="005375"/>
                </a:solidFill>
              </a:defRPr>
            </a:lvl6pPr>
            <a:lvl7pPr lvl="6" algn="r" rtl="0">
              <a:lnSpc>
                <a:spcPct val="100000"/>
              </a:lnSpc>
              <a:spcBef>
                <a:spcPts val="0"/>
              </a:spcBef>
              <a:spcAft>
                <a:spcPts val="0"/>
              </a:spcAft>
              <a:buClr>
                <a:srgbClr val="005375"/>
              </a:buClr>
              <a:buSzPts val="1000"/>
              <a:buNone/>
              <a:defRPr sz="1000">
                <a:solidFill>
                  <a:srgbClr val="005375"/>
                </a:solidFill>
              </a:defRPr>
            </a:lvl7pPr>
            <a:lvl8pPr lvl="7" algn="r" rtl="0">
              <a:lnSpc>
                <a:spcPct val="100000"/>
              </a:lnSpc>
              <a:spcBef>
                <a:spcPts val="0"/>
              </a:spcBef>
              <a:spcAft>
                <a:spcPts val="0"/>
              </a:spcAft>
              <a:buClr>
                <a:srgbClr val="005375"/>
              </a:buClr>
              <a:buSzPts val="1000"/>
              <a:buNone/>
              <a:defRPr sz="1000">
                <a:solidFill>
                  <a:srgbClr val="005375"/>
                </a:solidFill>
              </a:defRPr>
            </a:lvl8pPr>
            <a:lvl9pPr lvl="8" algn="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00" name="Google Shape;100;p16"/>
          <p:cNvSpPr txBox="1">
            <a:spLocks noGrp="1"/>
          </p:cNvSpPr>
          <p:nvPr>
            <p:ph type="ctrTitle" idx="7"/>
          </p:nvPr>
        </p:nvSpPr>
        <p:spPr>
          <a:xfrm>
            <a:off x="5935023" y="2016350"/>
            <a:ext cx="22959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5375"/>
              </a:buClr>
              <a:buSzPts val="1800"/>
              <a:buNone/>
              <a:defRPr sz="1800">
                <a:solidFill>
                  <a:srgbClr val="005375"/>
                </a:solidFill>
              </a:defRPr>
            </a:lvl1pPr>
            <a:lvl2pPr lvl="1" rtl="0">
              <a:spcBef>
                <a:spcPts val="0"/>
              </a:spcBef>
              <a:spcAft>
                <a:spcPts val="0"/>
              </a:spcAft>
              <a:buClr>
                <a:srgbClr val="005375"/>
              </a:buClr>
              <a:buSzPts val="1800"/>
              <a:buNone/>
              <a:defRPr sz="1800">
                <a:solidFill>
                  <a:srgbClr val="005375"/>
                </a:solidFill>
              </a:defRPr>
            </a:lvl2pPr>
            <a:lvl3pPr lvl="2" rtl="0">
              <a:spcBef>
                <a:spcPts val="0"/>
              </a:spcBef>
              <a:spcAft>
                <a:spcPts val="0"/>
              </a:spcAft>
              <a:buClr>
                <a:srgbClr val="005375"/>
              </a:buClr>
              <a:buSzPts val="1800"/>
              <a:buNone/>
              <a:defRPr sz="1800">
                <a:solidFill>
                  <a:srgbClr val="005375"/>
                </a:solidFill>
              </a:defRPr>
            </a:lvl3pPr>
            <a:lvl4pPr lvl="3" rtl="0">
              <a:spcBef>
                <a:spcPts val="0"/>
              </a:spcBef>
              <a:spcAft>
                <a:spcPts val="0"/>
              </a:spcAft>
              <a:buClr>
                <a:srgbClr val="005375"/>
              </a:buClr>
              <a:buSzPts val="1800"/>
              <a:buNone/>
              <a:defRPr sz="1800">
                <a:solidFill>
                  <a:srgbClr val="005375"/>
                </a:solidFill>
              </a:defRPr>
            </a:lvl4pPr>
            <a:lvl5pPr lvl="4" rtl="0">
              <a:spcBef>
                <a:spcPts val="0"/>
              </a:spcBef>
              <a:spcAft>
                <a:spcPts val="0"/>
              </a:spcAft>
              <a:buClr>
                <a:srgbClr val="005375"/>
              </a:buClr>
              <a:buSzPts val="1800"/>
              <a:buNone/>
              <a:defRPr sz="1800">
                <a:solidFill>
                  <a:srgbClr val="005375"/>
                </a:solidFill>
              </a:defRPr>
            </a:lvl5pPr>
            <a:lvl6pPr lvl="5" rtl="0">
              <a:spcBef>
                <a:spcPts val="0"/>
              </a:spcBef>
              <a:spcAft>
                <a:spcPts val="0"/>
              </a:spcAft>
              <a:buClr>
                <a:srgbClr val="005375"/>
              </a:buClr>
              <a:buSzPts val="1800"/>
              <a:buNone/>
              <a:defRPr sz="1800">
                <a:solidFill>
                  <a:srgbClr val="005375"/>
                </a:solidFill>
              </a:defRPr>
            </a:lvl6pPr>
            <a:lvl7pPr lvl="6" rtl="0">
              <a:spcBef>
                <a:spcPts val="0"/>
              </a:spcBef>
              <a:spcAft>
                <a:spcPts val="0"/>
              </a:spcAft>
              <a:buClr>
                <a:srgbClr val="005375"/>
              </a:buClr>
              <a:buSzPts val="1800"/>
              <a:buNone/>
              <a:defRPr sz="1800">
                <a:solidFill>
                  <a:srgbClr val="005375"/>
                </a:solidFill>
              </a:defRPr>
            </a:lvl7pPr>
            <a:lvl8pPr lvl="7" rtl="0">
              <a:spcBef>
                <a:spcPts val="0"/>
              </a:spcBef>
              <a:spcAft>
                <a:spcPts val="0"/>
              </a:spcAft>
              <a:buClr>
                <a:srgbClr val="005375"/>
              </a:buClr>
              <a:buSzPts val="1800"/>
              <a:buNone/>
              <a:defRPr sz="1800">
                <a:solidFill>
                  <a:srgbClr val="005375"/>
                </a:solidFill>
              </a:defRPr>
            </a:lvl8pPr>
            <a:lvl9pPr lvl="8" rtl="0">
              <a:spcBef>
                <a:spcPts val="0"/>
              </a:spcBef>
              <a:spcAft>
                <a:spcPts val="0"/>
              </a:spcAft>
              <a:buClr>
                <a:srgbClr val="005375"/>
              </a:buClr>
              <a:buSzPts val="1800"/>
              <a:buNone/>
              <a:defRPr sz="1800">
                <a:solidFill>
                  <a:srgbClr val="005375"/>
                </a:solidFill>
              </a:defRPr>
            </a:lvl9pPr>
          </a:lstStyle>
          <a:p>
            <a:endParaRPr/>
          </a:p>
        </p:txBody>
      </p:sp>
      <p:sp>
        <p:nvSpPr>
          <p:cNvPr id="101" name="Google Shape;101;p16"/>
          <p:cNvSpPr txBox="1">
            <a:spLocks noGrp="1"/>
          </p:cNvSpPr>
          <p:nvPr>
            <p:ph type="subTitle" idx="8"/>
          </p:nvPr>
        </p:nvSpPr>
        <p:spPr>
          <a:xfrm>
            <a:off x="5935025" y="2393400"/>
            <a:ext cx="2041500" cy="3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02" name="Google Shape;102;p16"/>
          <p:cNvSpPr/>
          <p:nvPr/>
        </p:nvSpPr>
        <p:spPr>
          <a:xfrm>
            <a:off x="8829600"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8829600" y="1476375"/>
            <a:ext cx="234300" cy="29241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0"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4">
  <p:cSld name="BIG_NUMBER_1_1_1_1_4">
    <p:spTree>
      <p:nvGrpSpPr>
        <p:cNvPr id="1" name="Shape 105"/>
        <p:cNvGrpSpPr/>
        <p:nvPr/>
      </p:nvGrpSpPr>
      <p:grpSpPr>
        <a:xfrm>
          <a:off x="0" y="0"/>
          <a:ext cx="0" cy="0"/>
          <a:chOff x="0" y="0"/>
          <a:chExt cx="0" cy="0"/>
        </a:xfrm>
      </p:grpSpPr>
      <p:sp>
        <p:nvSpPr>
          <p:cNvPr id="106" name="Google Shape;106;p17"/>
          <p:cNvSpPr/>
          <p:nvPr/>
        </p:nvSpPr>
        <p:spPr>
          <a:xfrm>
            <a:off x="-150" y="0"/>
            <a:ext cx="4572300" cy="51435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 name="Google Shape;107;p17"/>
          <p:cNvSpPr/>
          <p:nvPr/>
        </p:nvSpPr>
        <p:spPr>
          <a:xfrm>
            <a:off x="4571850" y="0"/>
            <a:ext cx="45723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5">
  <p:cSld name="BIG_NUMBER_1_1_1_1_5">
    <p:spTree>
      <p:nvGrpSpPr>
        <p:cNvPr id="1" name="Shape 109"/>
        <p:cNvGrpSpPr/>
        <p:nvPr/>
      </p:nvGrpSpPr>
      <p:grpSpPr>
        <a:xfrm>
          <a:off x="0" y="0"/>
          <a:ext cx="0" cy="0"/>
          <a:chOff x="0" y="0"/>
          <a:chExt cx="0" cy="0"/>
        </a:xfrm>
      </p:grpSpPr>
      <p:sp>
        <p:nvSpPr>
          <p:cNvPr id="110" name="Google Shape;110;p18"/>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1" name="Google Shape;111;p18"/>
          <p:cNvSpPr/>
          <p:nvPr/>
        </p:nvSpPr>
        <p:spPr>
          <a:xfrm>
            <a:off x="-112075" y="3761825"/>
            <a:ext cx="9256200" cy="138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164375" y="3465375"/>
            <a:ext cx="3793800" cy="29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2">
  <p:cSld name="BIG_NUMBER_1_1_1_3_2">
    <p:spTree>
      <p:nvGrpSpPr>
        <p:cNvPr id="1" name="Shape 113"/>
        <p:cNvGrpSpPr/>
        <p:nvPr/>
      </p:nvGrpSpPr>
      <p:grpSpPr>
        <a:xfrm>
          <a:off x="0" y="0"/>
          <a:ext cx="0" cy="0"/>
          <a:chOff x="0" y="0"/>
          <a:chExt cx="0" cy="0"/>
        </a:xfrm>
      </p:grpSpPr>
      <p:sp>
        <p:nvSpPr>
          <p:cNvPr id="114" name="Google Shape;114;p19"/>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5" name="Google Shape;115;p19"/>
          <p:cNvSpPr txBox="1">
            <a:spLocks noGrp="1"/>
          </p:cNvSpPr>
          <p:nvPr>
            <p:ph type="subTitle" idx="1"/>
          </p:nvPr>
        </p:nvSpPr>
        <p:spPr>
          <a:xfrm>
            <a:off x="1408373" y="3834053"/>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16" name="Google Shape;116;p19"/>
          <p:cNvSpPr txBox="1">
            <a:spLocks noGrp="1"/>
          </p:cNvSpPr>
          <p:nvPr>
            <p:ph type="subTitle" idx="2"/>
          </p:nvPr>
        </p:nvSpPr>
        <p:spPr>
          <a:xfrm>
            <a:off x="5439723" y="1567103"/>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IG TEXT 2">
  <p:cSld name="BIG_NUMBER_1_1_1_3_3">
    <p:spTree>
      <p:nvGrpSpPr>
        <p:cNvPr id="1" name="Shape 117"/>
        <p:cNvGrpSpPr/>
        <p:nvPr/>
      </p:nvGrpSpPr>
      <p:grpSpPr>
        <a:xfrm>
          <a:off x="0" y="0"/>
          <a:ext cx="0" cy="0"/>
          <a:chOff x="0" y="0"/>
          <a:chExt cx="0" cy="0"/>
        </a:xfrm>
      </p:grpSpPr>
      <p:sp>
        <p:nvSpPr>
          <p:cNvPr id="118" name="Google Shape;118;p2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9" name="Google Shape;119;p20"/>
          <p:cNvSpPr txBox="1">
            <a:spLocks noGrp="1"/>
          </p:cNvSpPr>
          <p:nvPr>
            <p:ph type="ctrTitle" idx="2"/>
          </p:nvPr>
        </p:nvSpPr>
        <p:spPr>
          <a:xfrm>
            <a:off x="1960200" y="2510150"/>
            <a:ext cx="52236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3600"/>
              <a:buNone/>
              <a:defRPr>
                <a:solidFill>
                  <a:srgbClr val="005375"/>
                </a:solidFill>
              </a:defRPr>
            </a:lvl1pPr>
            <a:lvl2pPr lvl="1" algn="ctr" rtl="0">
              <a:spcBef>
                <a:spcPts val="0"/>
              </a:spcBef>
              <a:spcAft>
                <a:spcPts val="0"/>
              </a:spcAft>
              <a:buClr>
                <a:srgbClr val="005375"/>
              </a:buClr>
              <a:buSzPts val="3600"/>
              <a:buNone/>
              <a:defRPr sz="3600">
                <a:solidFill>
                  <a:srgbClr val="005375"/>
                </a:solidFill>
              </a:defRPr>
            </a:lvl2pPr>
            <a:lvl3pPr lvl="2" algn="ctr" rtl="0">
              <a:spcBef>
                <a:spcPts val="0"/>
              </a:spcBef>
              <a:spcAft>
                <a:spcPts val="0"/>
              </a:spcAft>
              <a:buClr>
                <a:srgbClr val="005375"/>
              </a:buClr>
              <a:buSzPts val="3600"/>
              <a:buNone/>
              <a:defRPr sz="3600">
                <a:solidFill>
                  <a:srgbClr val="005375"/>
                </a:solidFill>
              </a:defRPr>
            </a:lvl3pPr>
            <a:lvl4pPr lvl="3" algn="ctr" rtl="0">
              <a:spcBef>
                <a:spcPts val="0"/>
              </a:spcBef>
              <a:spcAft>
                <a:spcPts val="0"/>
              </a:spcAft>
              <a:buClr>
                <a:srgbClr val="005375"/>
              </a:buClr>
              <a:buSzPts val="3600"/>
              <a:buNone/>
              <a:defRPr sz="3600">
                <a:solidFill>
                  <a:srgbClr val="005375"/>
                </a:solidFill>
              </a:defRPr>
            </a:lvl4pPr>
            <a:lvl5pPr lvl="4" algn="ctr" rtl="0">
              <a:spcBef>
                <a:spcPts val="0"/>
              </a:spcBef>
              <a:spcAft>
                <a:spcPts val="0"/>
              </a:spcAft>
              <a:buClr>
                <a:srgbClr val="005375"/>
              </a:buClr>
              <a:buSzPts val="3600"/>
              <a:buNone/>
              <a:defRPr sz="3600">
                <a:solidFill>
                  <a:srgbClr val="005375"/>
                </a:solidFill>
              </a:defRPr>
            </a:lvl5pPr>
            <a:lvl6pPr lvl="5" algn="ctr" rtl="0">
              <a:spcBef>
                <a:spcPts val="0"/>
              </a:spcBef>
              <a:spcAft>
                <a:spcPts val="0"/>
              </a:spcAft>
              <a:buClr>
                <a:srgbClr val="005375"/>
              </a:buClr>
              <a:buSzPts val="3600"/>
              <a:buNone/>
              <a:defRPr sz="3600">
                <a:solidFill>
                  <a:srgbClr val="005375"/>
                </a:solidFill>
              </a:defRPr>
            </a:lvl6pPr>
            <a:lvl7pPr lvl="6" algn="ctr" rtl="0">
              <a:spcBef>
                <a:spcPts val="0"/>
              </a:spcBef>
              <a:spcAft>
                <a:spcPts val="0"/>
              </a:spcAft>
              <a:buClr>
                <a:srgbClr val="005375"/>
              </a:buClr>
              <a:buSzPts val="3600"/>
              <a:buNone/>
              <a:defRPr sz="3600">
                <a:solidFill>
                  <a:srgbClr val="005375"/>
                </a:solidFill>
              </a:defRPr>
            </a:lvl7pPr>
            <a:lvl8pPr lvl="7" algn="ctr" rtl="0">
              <a:spcBef>
                <a:spcPts val="0"/>
              </a:spcBef>
              <a:spcAft>
                <a:spcPts val="0"/>
              </a:spcAft>
              <a:buClr>
                <a:srgbClr val="005375"/>
              </a:buClr>
              <a:buSzPts val="3600"/>
              <a:buNone/>
              <a:defRPr sz="3600">
                <a:solidFill>
                  <a:srgbClr val="005375"/>
                </a:solidFill>
              </a:defRPr>
            </a:lvl8pPr>
            <a:lvl9pPr lvl="8" algn="ctr" rtl="0">
              <a:spcBef>
                <a:spcPts val="0"/>
              </a:spcBef>
              <a:spcAft>
                <a:spcPts val="0"/>
              </a:spcAft>
              <a:buClr>
                <a:srgbClr val="005375"/>
              </a:buClr>
              <a:buSzPts val="3600"/>
              <a:buNone/>
              <a:defRPr sz="3600">
                <a:solidFill>
                  <a:srgbClr val="005375"/>
                </a:solidFill>
              </a:defRPr>
            </a:lvl9pPr>
          </a:lstStyle>
          <a:p>
            <a:endParaRPr/>
          </a:p>
        </p:txBody>
      </p:sp>
      <p:sp>
        <p:nvSpPr>
          <p:cNvPr id="120" name="Google Shape;120;p20"/>
          <p:cNvSpPr txBox="1">
            <a:spLocks noGrp="1"/>
          </p:cNvSpPr>
          <p:nvPr>
            <p:ph type="subTitle" idx="1"/>
          </p:nvPr>
        </p:nvSpPr>
        <p:spPr>
          <a:xfrm>
            <a:off x="2769925" y="3279225"/>
            <a:ext cx="3814200" cy="7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21" name="Google Shape;121;p20"/>
          <p:cNvSpPr/>
          <p:nvPr/>
        </p:nvSpPr>
        <p:spPr>
          <a:xfrm>
            <a:off x="0" y="2173125"/>
            <a:ext cx="1668000" cy="18477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7476000" y="2173125"/>
            <a:ext cx="1668000" cy="18477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IG TEXT ">
  <p:cSld name="BIG_NUMBER_1_1_1_3_3_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3" name="Google Shape;13;p3"/>
          <p:cNvSpPr txBox="1">
            <a:spLocks noGrp="1"/>
          </p:cNvSpPr>
          <p:nvPr>
            <p:ph type="subTitle" idx="1"/>
          </p:nvPr>
        </p:nvSpPr>
        <p:spPr>
          <a:xfrm>
            <a:off x="720000" y="1685250"/>
            <a:ext cx="6750600" cy="30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IX COLUMNS">
  <p:cSld name="BIG_NUMBER_1_1_1_4">
    <p:spTree>
      <p:nvGrpSpPr>
        <p:cNvPr id="1" name="Shape 123"/>
        <p:cNvGrpSpPr/>
        <p:nvPr/>
      </p:nvGrpSpPr>
      <p:grpSpPr>
        <a:xfrm>
          <a:off x="0" y="0"/>
          <a:ext cx="0" cy="0"/>
          <a:chOff x="0" y="0"/>
          <a:chExt cx="0" cy="0"/>
        </a:xfrm>
      </p:grpSpPr>
      <p:sp>
        <p:nvSpPr>
          <p:cNvPr id="124" name="Google Shape;124;p21"/>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25" name="Google Shape;125;p21"/>
          <p:cNvSpPr txBox="1">
            <a:spLocks noGrp="1"/>
          </p:cNvSpPr>
          <p:nvPr>
            <p:ph type="ctrTitle" idx="2"/>
          </p:nvPr>
        </p:nvSpPr>
        <p:spPr>
          <a:xfrm>
            <a:off x="2554550" y="361017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26" name="Google Shape;126;p21"/>
          <p:cNvSpPr txBox="1">
            <a:spLocks noGrp="1"/>
          </p:cNvSpPr>
          <p:nvPr>
            <p:ph type="subTitle" idx="1"/>
          </p:nvPr>
        </p:nvSpPr>
        <p:spPr>
          <a:xfrm>
            <a:off x="2755761" y="3911025"/>
            <a:ext cx="16185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27" name="Google Shape;127;p21"/>
          <p:cNvSpPr txBox="1">
            <a:spLocks noGrp="1"/>
          </p:cNvSpPr>
          <p:nvPr>
            <p:ph type="ctrTitle" idx="3"/>
          </p:nvPr>
        </p:nvSpPr>
        <p:spPr>
          <a:xfrm>
            <a:off x="4380506" y="361017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28" name="Google Shape;128;p21"/>
          <p:cNvSpPr txBox="1">
            <a:spLocks noGrp="1"/>
          </p:cNvSpPr>
          <p:nvPr>
            <p:ph type="subTitle" idx="4"/>
          </p:nvPr>
        </p:nvSpPr>
        <p:spPr>
          <a:xfrm>
            <a:off x="4581716" y="3911025"/>
            <a:ext cx="16185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29" name="Google Shape;129;p21"/>
          <p:cNvSpPr txBox="1">
            <a:spLocks noGrp="1"/>
          </p:cNvSpPr>
          <p:nvPr>
            <p:ph type="ctrTitle" idx="5"/>
          </p:nvPr>
        </p:nvSpPr>
        <p:spPr>
          <a:xfrm>
            <a:off x="6206462" y="361017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0" name="Google Shape;130;p21"/>
          <p:cNvSpPr txBox="1">
            <a:spLocks noGrp="1"/>
          </p:cNvSpPr>
          <p:nvPr>
            <p:ph type="subTitle" idx="6"/>
          </p:nvPr>
        </p:nvSpPr>
        <p:spPr>
          <a:xfrm>
            <a:off x="6407672" y="3911025"/>
            <a:ext cx="16185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31" name="Google Shape;131;p21"/>
          <p:cNvSpPr txBox="1">
            <a:spLocks noGrp="1"/>
          </p:cNvSpPr>
          <p:nvPr>
            <p:ph type="ctrTitle" idx="7"/>
          </p:nvPr>
        </p:nvSpPr>
        <p:spPr>
          <a:xfrm>
            <a:off x="2554550" y="203582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2" name="Google Shape;132;p21"/>
          <p:cNvSpPr txBox="1">
            <a:spLocks noGrp="1"/>
          </p:cNvSpPr>
          <p:nvPr>
            <p:ph type="subTitle" idx="8"/>
          </p:nvPr>
        </p:nvSpPr>
        <p:spPr>
          <a:xfrm>
            <a:off x="2755761" y="2319160"/>
            <a:ext cx="16185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33" name="Google Shape;133;p21"/>
          <p:cNvSpPr txBox="1">
            <a:spLocks noGrp="1"/>
          </p:cNvSpPr>
          <p:nvPr>
            <p:ph type="ctrTitle" idx="9"/>
          </p:nvPr>
        </p:nvSpPr>
        <p:spPr>
          <a:xfrm>
            <a:off x="4380506" y="203582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4" name="Google Shape;134;p21"/>
          <p:cNvSpPr txBox="1">
            <a:spLocks noGrp="1"/>
          </p:cNvSpPr>
          <p:nvPr>
            <p:ph type="subTitle" idx="13"/>
          </p:nvPr>
        </p:nvSpPr>
        <p:spPr>
          <a:xfrm>
            <a:off x="4581716" y="2319160"/>
            <a:ext cx="16185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35" name="Google Shape;135;p21"/>
          <p:cNvSpPr txBox="1">
            <a:spLocks noGrp="1"/>
          </p:cNvSpPr>
          <p:nvPr>
            <p:ph type="ctrTitle" idx="14"/>
          </p:nvPr>
        </p:nvSpPr>
        <p:spPr>
          <a:xfrm>
            <a:off x="6206462" y="203582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6" name="Google Shape;136;p21"/>
          <p:cNvSpPr txBox="1">
            <a:spLocks noGrp="1"/>
          </p:cNvSpPr>
          <p:nvPr>
            <p:ph type="subTitle" idx="15"/>
          </p:nvPr>
        </p:nvSpPr>
        <p:spPr>
          <a:xfrm>
            <a:off x="6407672" y="2319160"/>
            <a:ext cx="16185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amp;CREDITS">
  <p:cSld name="BIG_NUMBER_1_1_1_3_3_1">
    <p:spTree>
      <p:nvGrpSpPr>
        <p:cNvPr id="1" name="Shape 137"/>
        <p:cNvGrpSpPr/>
        <p:nvPr/>
      </p:nvGrpSpPr>
      <p:grpSpPr>
        <a:xfrm>
          <a:off x="0" y="0"/>
          <a:ext cx="0" cy="0"/>
          <a:chOff x="0" y="0"/>
          <a:chExt cx="0" cy="0"/>
        </a:xfrm>
      </p:grpSpPr>
      <p:sp>
        <p:nvSpPr>
          <p:cNvPr id="138" name="Google Shape;138;p22"/>
          <p:cNvSpPr txBox="1">
            <a:spLocks noGrp="1"/>
          </p:cNvSpPr>
          <p:nvPr>
            <p:ph type="ctrTitle"/>
          </p:nvPr>
        </p:nvSpPr>
        <p:spPr>
          <a:xfrm>
            <a:off x="1222800" y="1812400"/>
            <a:ext cx="66984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9" name="Google Shape;139;p22"/>
          <p:cNvSpPr txBox="1">
            <a:spLocks noGrp="1"/>
          </p:cNvSpPr>
          <p:nvPr>
            <p:ph type="subTitle" idx="1"/>
          </p:nvPr>
        </p:nvSpPr>
        <p:spPr>
          <a:xfrm>
            <a:off x="1222800" y="2284700"/>
            <a:ext cx="3814200" cy="7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0" name="Google Shape;140;p22"/>
          <p:cNvSpPr txBox="1"/>
          <p:nvPr/>
        </p:nvSpPr>
        <p:spPr>
          <a:xfrm>
            <a:off x="1222800" y="3716025"/>
            <a:ext cx="2753100" cy="641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DC5641"/>
                </a:solidFill>
                <a:latin typeface="Questrial"/>
                <a:ea typeface="Questrial"/>
                <a:cs typeface="Questrial"/>
                <a:sym typeface="Questrial"/>
              </a:rPr>
              <a:t>CREDITS: This presentation template was created by </a:t>
            </a:r>
            <a:r>
              <a:rPr lang="en" sz="900" b="1">
                <a:solidFill>
                  <a:srgbClr val="DC5641"/>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sz="900">
                <a:solidFill>
                  <a:srgbClr val="DC5641"/>
                </a:solidFill>
                <a:latin typeface="Questrial"/>
                <a:ea typeface="Questrial"/>
                <a:cs typeface="Questrial"/>
                <a:sym typeface="Questrial"/>
              </a:rPr>
              <a:t>, including icons by </a:t>
            </a:r>
            <a:r>
              <a:rPr lang="en" sz="900" b="1">
                <a:solidFill>
                  <a:srgbClr val="DC5641"/>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sz="900">
                <a:solidFill>
                  <a:srgbClr val="DC5641"/>
                </a:solidFill>
                <a:latin typeface="Questrial"/>
                <a:ea typeface="Questrial"/>
                <a:cs typeface="Questrial"/>
                <a:sym typeface="Questrial"/>
              </a:rPr>
              <a:t>, and infographics &amp; images by </a:t>
            </a:r>
            <a:r>
              <a:rPr lang="en" sz="900">
                <a:solidFill>
                  <a:srgbClr val="DC5641"/>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r>
              <a:rPr lang="en" sz="900">
                <a:solidFill>
                  <a:srgbClr val="DC5641"/>
                </a:solidFill>
                <a:latin typeface="Questrial"/>
                <a:ea typeface="Questrial"/>
                <a:cs typeface="Questrial"/>
                <a:sym typeface="Questrial"/>
              </a:rPr>
              <a:t>. </a:t>
            </a:r>
            <a:endParaRPr sz="900">
              <a:solidFill>
                <a:srgbClr val="DC5641"/>
              </a:solidFill>
              <a:latin typeface="Questrial"/>
              <a:ea typeface="Questrial"/>
              <a:cs typeface="Questrial"/>
              <a:sym typeface="Questrial"/>
            </a:endParaRPr>
          </a:p>
          <a:p>
            <a:pPr marL="0" lvl="0" indent="0" algn="l" rtl="0">
              <a:spcBef>
                <a:spcPts val="300"/>
              </a:spcBef>
              <a:spcAft>
                <a:spcPts val="0"/>
              </a:spcAft>
              <a:buNone/>
            </a:pPr>
            <a:r>
              <a:rPr lang="en" sz="900" b="1">
                <a:solidFill>
                  <a:srgbClr val="DC5641"/>
                </a:solidFill>
                <a:latin typeface="Questrial"/>
                <a:ea typeface="Questrial"/>
                <a:cs typeface="Questrial"/>
                <a:sym typeface="Questrial"/>
              </a:rPr>
              <a:t>Please keep this slide for attribution.</a:t>
            </a:r>
            <a:endParaRPr sz="900" b="1">
              <a:solidFill>
                <a:srgbClr val="DC5641"/>
              </a:solidFill>
              <a:latin typeface="Questrial"/>
              <a:ea typeface="Questrial"/>
              <a:cs typeface="Questrial"/>
              <a:sym typeface="Questrial"/>
            </a:endParaRPr>
          </a:p>
          <a:p>
            <a:pPr marL="0" lvl="0" indent="0" algn="l" rtl="0">
              <a:lnSpc>
                <a:spcPct val="115000"/>
              </a:lnSpc>
              <a:spcBef>
                <a:spcPts val="300"/>
              </a:spcBef>
              <a:spcAft>
                <a:spcPts val="0"/>
              </a:spcAft>
              <a:buNone/>
            </a:pPr>
            <a:endParaRPr sz="900">
              <a:solidFill>
                <a:srgbClr val="DC5641"/>
              </a:solidFill>
              <a:latin typeface="Questrial"/>
              <a:ea typeface="Questrial"/>
              <a:cs typeface="Questrial"/>
              <a:sym typeface="Quest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272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3">
  <p:cSld name="BIG_NUMBER_1_1_1_1_1_1_1_1">
    <p:spTree>
      <p:nvGrpSpPr>
        <p:cNvPr id="1" name="Shape 141"/>
        <p:cNvGrpSpPr/>
        <p:nvPr/>
      </p:nvGrpSpPr>
      <p:grpSpPr>
        <a:xfrm>
          <a:off x="0" y="0"/>
          <a:ext cx="0" cy="0"/>
          <a:chOff x="0" y="0"/>
          <a:chExt cx="0" cy="0"/>
        </a:xfrm>
      </p:grpSpPr>
      <p:sp>
        <p:nvSpPr>
          <p:cNvPr id="142" name="Google Shape;142;p2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43" name="Google Shape;143;p23"/>
          <p:cNvSpPr txBox="1">
            <a:spLocks noGrp="1"/>
          </p:cNvSpPr>
          <p:nvPr>
            <p:ph type="body" idx="1"/>
          </p:nvPr>
        </p:nvSpPr>
        <p:spPr>
          <a:xfrm>
            <a:off x="695038" y="1282650"/>
            <a:ext cx="3730500" cy="24999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marL="914400" lvl="1"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marL="1371600" lvl="2"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marL="1828800" lvl="3"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marL="2286000" lvl="4"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marL="2743200" lvl="5"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marL="3200400" lvl="6"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marL="3657600" lvl="7"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marL="4114800" lvl="8" indent="-292100" rtl="0">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a:endParaRPr/>
          </a:p>
        </p:txBody>
      </p:sp>
      <p:sp>
        <p:nvSpPr>
          <p:cNvPr id="144" name="Google Shape;144;p23"/>
          <p:cNvSpPr txBox="1">
            <a:spLocks noGrp="1"/>
          </p:cNvSpPr>
          <p:nvPr>
            <p:ph type="body" idx="2"/>
          </p:nvPr>
        </p:nvSpPr>
        <p:spPr>
          <a:xfrm>
            <a:off x="4718451" y="1282650"/>
            <a:ext cx="3730500" cy="24999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marL="914400" lvl="1"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marL="1371600" lvl="2"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marL="1828800" lvl="3"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marL="2286000" lvl="4"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marL="2743200" lvl="5"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marL="3200400" lvl="6"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marL="3657600" lvl="7"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marL="4114800" lvl="8" indent="-292100" rtl="0">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a:endParaRPr/>
          </a:p>
        </p:txBody>
      </p:sp>
      <p:sp>
        <p:nvSpPr>
          <p:cNvPr id="145" name="Google Shape;145;p23"/>
          <p:cNvSpPr/>
          <p:nvPr/>
        </p:nvSpPr>
        <p:spPr>
          <a:xfrm>
            <a:off x="8908500" y="0"/>
            <a:ext cx="235500" cy="29703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8908500" y="3275475"/>
            <a:ext cx="235500" cy="3144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2005498" y="1981950"/>
            <a:ext cx="51330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5375"/>
              </a:buClr>
              <a:buSzPts val="3000"/>
              <a:buNone/>
              <a:defRPr sz="3000">
                <a:solidFill>
                  <a:srgbClr val="005375"/>
                </a:solidFill>
              </a:defRPr>
            </a:lvl1pPr>
            <a:lvl2pPr lvl="1" algn="ctr">
              <a:lnSpc>
                <a:spcPct val="100000"/>
              </a:lnSpc>
              <a:spcBef>
                <a:spcPts val="0"/>
              </a:spcBef>
              <a:spcAft>
                <a:spcPts val="0"/>
              </a:spcAft>
              <a:buClr>
                <a:srgbClr val="005375"/>
              </a:buClr>
              <a:buSzPts val="3000"/>
              <a:buNone/>
              <a:defRPr>
                <a:solidFill>
                  <a:srgbClr val="005375"/>
                </a:solidFill>
              </a:defRPr>
            </a:lvl2pPr>
            <a:lvl3pPr lvl="2" algn="ctr">
              <a:lnSpc>
                <a:spcPct val="100000"/>
              </a:lnSpc>
              <a:spcBef>
                <a:spcPts val="0"/>
              </a:spcBef>
              <a:spcAft>
                <a:spcPts val="0"/>
              </a:spcAft>
              <a:buClr>
                <a:srgbClr val="005375"/>
              </a:buClr>
              <a:buSzPts val="3000"/>
              <a:buNone/>
              <a:defRPr>
                <a:solidFill>
                  <a:srgbClr val="005375"/>
                </a:solidFill>
              </a:defRPr>
            </a:lvl3pPr>
            <a:lvl4pPr lvl="3" algn="ctr">
              <a:lnSpc>
                <a:spcPct val="100000"/>
              </a:lnSpc>
              <a:spcBef>
                <a:spcPts val="0"/>
              </a:spcBef>
              <a:spcAft>
                <a:spcPts val="0"/>
              </a:spcAft>
              <a:buClr>
                <a:srgbClr val="005375"/>
              </a:buClr>
              <a:buSzPts val="3000"/>
              <a:buNone/>
              <a:defRPr>
                <a:solidFill>
                  <a:srgbClr val="005375"/>
                </a:solidFill>
              </a:defRPr>
            </a:lvl4pPr>
            <a:lvl5pPr lvl="4" algn="ctr">
              <a:lnSpc>
                <a:spcPct val="100000"/>
              </a:lnSpc>
              <a:spcBef>
                <a:spcPts val="0"/>
              </a:spcBef>
              <a:spcAft>
                <a:spcPts val="0"/>
              </a:spcAft>
              <a:buClr>
                <a:srgbClr val="005375"/>
              </a:buClr>
              <a:buSzPts val="3000"/>
              <a:buNone/>
              <a:defRPr>
                <a:solidFill>
                  <a:srgbClr val="005375"/>
                </a:solidFill>
              </a:defRPr>
            </a:lvl5pPr>
            <a:lvl6pPr lvl="5" algn="ctr">
              <a:lnSpc>
                <a:spcPct val="100000"/>
              </a:lnSpc>
              <a:spcBef>
                <a:spcPts val="0"/>
              </a:spcBef>
              <a:spcAft>
                <a:spcPts val="0"/>
              </a:spcAft>
              <a:buClr>
                <a:srgbClr val="005375"/>
              </a:buClr>
              <a:buSzPts val="3000"/>
              <a:buNone/>
              <a:defRPr>
                <a:solidFill>
                  <a:srgbClr val="005375"/>
                </a:solidFill>
              </a:defRPr>
            </a:lvl6pPr>
            <a:lvl7pPr lvl="6" algn="ctr">
              <a:lnSpc>
                <a:spcPct val="100000"/>
              </a:lnSpc>
              <a:spcBef>
                <a:spcPts val="0"/>
              </a:spcBef>
              <a:spcAft>
                <a:spcPts val="0"/>
              </a:spcAft>
              <a:buClr>
                <a:srgbClr val="005375"/>
              </a:buClr>
              <a:buSzPts val="3000"/>
              <a:buNone/>
              <a:defRPr>
                <a:solidFill>
                  <a:srgbClr val="005375"/>
                </a:solidFill>
              </a:defRPr>
            </a:lvl7pPr>
            <a:lvl8pPr lvl="7" algn="ctr">
              <a:lnSpc>
                <a:spcPct val="100000"/>
              </a:lnSpc>
              <a:spcBef>
                <a:spcPts val="0"/>
              </a:spcBef>
              <a:spcAft>
                <a:spcPts val="0"/>
              </a:spcAft>
              <a:buClr>
                <a:srgbClr val="005375"/>
              </a:buClr>
              <a:buSzPts val="3000"/>
              <a:buNone/>
              <a:defRPr>
                <a:solidFill>
                  <a:srgbClr val="005375"/>
                </a:solidFill>
              </a:defRPr>
            </a:lvl8pPr>
            <a:lvl9pPr lvl="8" algn="ctr">
              <a:lnSpc>
                <a:spcPct val="100000"/>
              </a:lnSpc>
              <a:spcBef>
                <a:spcPts val="0"/>
              </a:spcBef>
              <a:spcAft>
                <a:spcPts val="0"/>
              </a:spcAft>
              <a:buClr>
                <a:srgbClr val="005375"/>
              </a:buClr>
              <a:buSzPts val="3000"/>
              <a:buNone/>
              <a:defRPr>
                <a:solidFill>
                  <a:srgbClr val="005375"/>
                </a:solidFill>
              </a:defRPr>
            </a:lvl9pPr>
          </a:lstStyle>
          <a:p>
            <a:endParaRPr/>
          </a:p>
        </p:txBody>
      </p:sp>
      <p:sp>
        <p:nvSpPr>
          <p:cNvPr id="153" name="Google Shape;153;p26"/>
          <p:cNvSpPr txBox="1">
            <a:spLocks noGrp="1"/>
          </p:cNvSpPr>
          <p:nvPr>
            <p:ph type="subTitle" idx="1"/>
          </p:nvPr>
        </p:nvSpPr>
        <p:spPr>
          <a:xfrm>
            <a:off x="2005498" y="3882150"/>
            <a:ext cx="5133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200"/>
              <a:buNone/>
              <a:defRPr>
                <a:solidFill>
                  <a:srgbClr val="005375"/>
                </a:solidFill>
              </a:defRPr>
            </a:lvl1pPr>
            <a:lvl2pPr lvl="1" algn="ctr">
              <a:lnSpc>
                <a:spcPct val="100000"/>
              </a:lnSpc>
              <a:spcBef>
                <a:spcPts val="0"/>
              </a:spcBef>
              <a:spcAft>
                <a:spcPts val="0"/>
              </a:spcAft>
              <a:buClr>
                <a:srgbClr val="005375"/>
              </a:buClr>
              <a:buSzPts val="2800"/>
              <a:buNone/>
              <a:defRPr sz="2800">
                <a:solidFill>
                  <a:srgbClr val="005375"/>
                </a:solidFill>
              </a:defRPr>
            </a:lvl2pPr>
            <a:lvl3pPr lvl="2" algn="ctr">
              <a:lnSpc>
                <a:spcPct val="100000"/>
              </a:lnSpc>
              <a:spcBef>
                <a:spcPts val="0"/>
              </a:spcBef>
              <a:spcAft>
                <a:spcPts val="0"/>
              </a:spcAft>
              <a:buClr>
                <a:srgbClr val="005375"/>
              </a:buClr>
              <a:buSzPts val="2800"/>
              <a:buNone/>
              <a:defRPr sz="2800">
                <a:solidFill>
                  <a:srgbClr val="005375"/>
                </a:solidFill>
              </a:defRPr>
            </a:lvl3pPr>
            <a:lvl4pPr lvl="3" algn="ctr">
              <a:lnSpc>
                <a:spcPct val="100000"/>
              </a:lnSpc>
              <a:spcBef>
                <a:spcPts val="0"/>
              </a:spcBef>
              <a:spcAft>
                <a:spcPts val="0"/>
              </a:spcAft>
              <a:buClr>
                <a:srgbClr val="005375"/>
              </a:buClr>
              <a:buSzPts val="2800"/>
              <a:buNone/>
              <a:defRPr sz="2800">
                <a:solidFill>
                  <a:srgbClr val="005375"/>
                </a:solidFill>
              </a:defRPr>
            </a:lvl4pPr>
            <a:lvl5pPr lvl="4" algn="ctr">
              <a:lnSpc>
                <a:spcPct val="100000"/>
              </a:lnSpc>
              <a:spcBef>
                <a:spcPts val="0"/>
              </a:spcBef>
              <a:spcAft>
                <a:spcPts val="0"/>
              </a:spcAft>
              <a:buClr>
                <a:srgbClr val="005375"/>
              </a:buClr>
              <a:buSzPts val="2800"/>
              <a:buNone/>
              <a:defRPr sz="2800">
                <a:solidFill>
                  <a:srgbClr val="005375"/>
                </a:solidFill>
              </a:defRPr>
            </a:lvl5pPr>
            <a:lvl6pPr lvl="5" algn="ctr">
              <a:lnSpc>
                <a:spcPct val="100000"/>
              </a:lnSpc>
              <a:spcBef>
                <a:spcPts val="0"/>
              </a:spcBef>
              <a:spcAft>
                <a:spcPts val="0"/>
              </a:spcAft>
              <a:buClr>
                <a:srgbClr val="005375"/>
              </a:buClr>
              <a:buSzPts val="2800"/>
              <a:buNone/>
              <a:defRPr sz="2800">
                <a:solidFill>
                  <a:srgbClr val="005375"/>
                </a:solidFill>
              </a:defRPr>
            </a:lvl6pPr>
            <a:lvl7pPr lvl="6" algn="ctr">
              <a:lnSpc>
                <a:spcPct val="100000"/>
              </a:lnSpc>
              <a:spcBef>
                <a:spcPts val="0"/>
              </a:spcBef>
              <a:spcAft>
                <a:spcPts val="0"/>
              </a:spcAft>
              <a:buClr>
                <a:srgbClr val="005375"/>
              </a:buClr>
              <a:buSzPts val="2800"/>
              <a:buNone/>
              <a:defRPr sz="2800">
                <a:solidFill>
                  <a:srgbClr val="005375"/>
                </a:solidFill>
              </a:defRPr>
            </a:lvl7pPr>
            <a:lvl8pPr lvl="7" algn="ctr">
              <a:lnSpc>
                <a:spcPct val="100000"/>
              </a:lnSpc>
              <a:spcBef>
                <a:spcPts val="0"/>
              </a:spcBef>
              <a:spcAft>
                <a:spcPts val="0"/>
              </a:spcAft>
              <a:buClr>
                <a:srgbClr val="005375"/>
              </a:buClr>
              <a:buSzPts val="2800"/>
              <a:buNone/>
              <a:defRPr sz="2800">
                <a:solidFill>
                  <a:srgbClr val="005375"/>
                </a:solidFill>
              </a:defRPr>
            </a:lvl8pPr>
            <a:lvl9pPr lvl="8" algn="ctr">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4">
  <p:cSld name="BIG_NUMBER_1_1_1_1_4">
    <p:spTree>
      <p:nvGrpSpPr>
        <p:cNvPr id="1" name="Shape 154"/>
        <p:cNvGrpSpPr/>
        <p:nvPr/>
      </p:nvGrpSpPr>
      <p:grpSpPr>
        <a:xfrm>
          <a:off x="0" y="0"/>
          <a:ext cx="0" cy="0"/>
          <a:chOff x="0" y="0"/>
          <a:chExt cx="0" cy="0"/>
        </a:xfrm>
      </p:grpSpPr>
      <p:sp>
        <p:nvSpPr>
          <p:cNvPr id="155" name="Google Shape;155;p27"/>
          <p:cNvSpPr/>
          <p:nvPr/>
        </p:nvSpPr>
        <p:spPr>
          <a:xfrm>
            <a:off x="-150" y="0"/>
            <a:ext cx="4572300" cy="51435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6" name="Google Shape;156;p27"/>
          <p:cNvSpPr/>
          <p:nvPr/>
        </p:nvSpPr>
        <p:spPr>
          <a:xfrm>
            <a:off x="4571850" y="0"/>
            <a:ext cx="4572300" cy="51435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7"/>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HREE COLUMNS 2">
  <p:cSld name="BIG_NUMBER_1_1_1_2">
    <p:spTree>
      <p:nvGrpSpPr>
        <p:cNvPr id="1" name="Shape 158"/>
        <p:cNvGrpSpPr/>
        <p:nvPr/>
      </p:nvGrpSpPr>
      <p:grpSpPr>
        <a:xfrm>
          <a:off x="0" y="0"/>
          <a:ext cx="0" cy="0"/>
          <a:chOff x="0" y="0"/>
          <a:chExt cx="0" cy="0"/>
        </a:xfrm>
      </p:grpSpPr>
      <p:sp>
        <p:nvSpPr>
          <p:cNvPr id="159" name="Google Shape;159;p28"/>
          <p:cNvSpPr/>
          <p:nvPr/>
        </p:nvSpPr>
        <p:spPr>
          <a:xfrm>
            <a:off x="0" y="290550"/>
            <a:ext cx="4682100" cy="4562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8"/>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161" name="Google Shape;161;p28"/>
          <p:cNvSpPr txBox="1">
            <a:spLocks noGrp="1"/>
          </p:cNvSpPr>
          <p:nvPr>
            <p:ph type="ctrTitle" idx="2"/>
          </p:nvPr>
        </p:nvSpPr>
        <p:spPr>
          <a:xfrm>
            <a:off x="720012" y="2597800"/>
            <a:ext cx="18840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800"/>
              <a:buNone/>
              <a:defRPr sz="1800">
                <a:solidFill>
                  <a:srgbClr val="005375"/>
                </a:solidFill>
              </a:defRPr>
            </a:lvl1pPr>
            <a:lvl2pPr lvl="1" algn="r">
              <a:lnSpc>
                <a:spcPct val="100000"/>
              </a:lnSpc>
              <a:spcBef>
                <a:spcPts val="0"/>
              </a:spcBef>
              <a:spcAft>
                <a:spcPts val="0"/>
              </a:spcAft>
              <a:buClr>
                <a:srgbClr val="005375"/>
              </a:buClr>
              <a:buSzPts val="1800"/>
              <a:buNone/>
              <a:defRPr sz="1800">
                <a:solidFill>
                  <a:srgbClr val="005375"/>
                </a:solidFill>
              </a:defRPr>
            </a:lvl2pPr>
            <a:lvl3pPr lvl="2" algn="r">
              <a:lnSpc>
                <a:spcPct val="100000"/>
              </a:lnSpc>
              <a:spcBef>
                <a:spcPts val="0"/>
              </a:spcBef>
              <a:spcAft>
                <a:spcPts val="0"/>
              </a:spcAft>
              <a:buClr>
                <a:srgbClr val="005375"/>
              </a:buClr>
              <a:buSzPts val="1800"/>
              <a:buNone/>
              <a:defRPr sz="1800">
                <a:solidFill>
                  <a:srgbClr val="005375"/>
                </a:solidFill>
              </a:defRPr>
            </a:lvl3pPr>
            <a:lvl4pPr lvl="3" algn="r">
              <a:lnSpc>
                <a:spcPct val="100000"/>
              </a:lnSpc>
              <a:spcBef>
                <a:spcPts val="0"/>
              </a:spcBef>
              <a:spcAft>
                <a:spcPts val="0"/>
              </a:spcAft>
              <a:buClr>
                <a:srgbClr val="005375"/>
              </a:buClr>
              <a:buSzPts val="1800"/>
              <a:buNone/>
              <a:defRPr sz="1800">
                <a:solidFill>
                  <a:srgbClr val="005375"/>
                </a:solidFill>
              </a:defRPr>
            </a:lvl4pPr>
            <a:lvl5pPr lvl="4" algn="r">
              <a:lnSpc>
                <a:spcPct val="100000"/>
              </a:lnSpc>
              <a:spcBef>
                <a:spcPts val="0"/>
              </a:spcBef>
              <a:spcAft>
                <a:spcPts val="0"/>
              </a:spcAft>
              <a:buClr>
                <a:srgbClr val="005375"/>
              </a:buClr>
              <a:buSzPts val="1800"/>
              <a:buNone/>
              <a:defRPr sz="1800">
                <a:solidFill>
                  <a:srgbClr val="005375"/>
                </a:solidFill>
              </a:defRPr>
            </a:lvl5pPr>
            <a:lvl6pPr lvl="5" algn="r">
              <a:lnSpc>
                <a:spcPct val="100000"/>
              </a:lnSpc>
              <a:spcBef>
                <a:spcPts val="0"/>
              </a:spcBef>
              <a:spcAft>
                <a:spcPts val="0"/>
              </a:spcAft>
              <a:buClr>
                <a:srgbClr val="005375"/>
              </a:buClr>
              <a:buSzPts val="1800"/>
              <a:buNone/>
              <a:defRPr sz="1800">
                <a:solidFill>
                  <a:srgbClr val="005375"/>
                </a:solidFill>
              </a:defRPr>
            </a:lvl6pPr>
            <a:lvl7pPr lvl="6" algn="r">
              <a:lnSpc>
                <a:spcPct val="100000"/>
              </a:lnSpc>
              <a:spcBef>
                <a:spcPts val="0"/>
              </a:spcBef>
              <a:spcAft>
                <a:spcPts val="0"/>
              </a:spcAft>
              <a:buClr>
                <a:srgbClr val="005375"/>
              </a:buClr>
              <a:buSzPts val="1800"/>
              <a:buNone/>
              <a:defRPr sz="1800">
                <a:solidFill>
                  <a:srgbClr val="005375"/>
                </a:solidFill>
              </a:defRPr>
            </a:lvl7pPr>
            <a:lvl8pPr lvl="7" algn="r">
              <a:lnSpc>
                <a:spcPct val="100000"/>
              </a:lnSpc>
              <a:spcBef>
                <a:spcPts val="0"/>
              </a:spcBef>
              <a:spcAft>
                <a:spcPts val="0"/>
              </a:spcAft>
              <a:buClr>
                <a:srgbClr val="005375"/>
              </a:buClr>
              <a:buSzPts val="1800"/>
              <a:buNone/>
              <a:defRPr sz="1800">
                <a:solidFill>
                  <a:srgbClr val="005375"/>
                </a:solidFill>
              </a:defRPr>
            </a:lvl8pPr>
            <a:lvl9pPr lvl="8" algn="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162" name="Google Shape;162;p28"/>
          <p:cNvSpPr txBox="1">
            <a:spLocks noGrp="1"/>
          </p:cNvSpPr>
          <p:nvPr>
            <p:ph type="subTitle" idx="1"/>
          </p:nvPr>
        </p:nvSpPr>
        <p:spPr>
          <a:xfrm>
            <a:off x="720012" y="2974850"/>
            <a:ext cx="18840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100"/>
              <a:buNone/>
              <a:defRPr sz="1100">
                <a:solidFill>
                  <a:srgbClr val="005375"/>
                </a:solidFill>
              </a:defRPr>
            </a:lvl1pPr>
            <a:lvl2pPr lvl="1" algn="r">
              <a:lnSpc>
                <a:spcPct val="100000"/>
              </a:lnSpc>
              <a:spcBef>
                <a:spcPts val="0"/>
              </a:spcBef>
              <a:spcAft>
                <a:spcPts val="0"/>
              </a:spcAft>
              <a:buClr>
                <a:srgbClr val="005375"/>
              </a:buClr>
              <a:buSzPts val="2800"/>
              <a:buNone/>
              <a:defRPr sz="2800">
                <a:solidFill>
                  <a:srgbClr val="005375"/>
                </a:solidFill>
              </a:defRPr>
            </a:lvl2pPr>
            <a:lvl3pPr lvl="2" algn="r">
              <a:lnSpc>
                <a:spcPct val="100000"/>
              </a:lnSpc>
              <a:spcBef>
                <a:spcPts val="0"/>
              </a:spcBef>
              <a:spcAft>
                <a:spcPts val="0"/>
              </a:spcAft>
              <a:buClr>
                <a:srgbClr val="005375"/>
              </a:buClr>
              <a:buSzPts val="2800"/>
              <a:buNone/>
              <a:defRPr sz="2800">
                <a:solidFill>
                  <a:srgbClr val="005375"/>
                </a:solidFill>
              </a:defRPr>
            </a:lvl3pPr>
            <a:lvl4pPr lvl="3" algn="r">
              <a:lnSpc>
                <a:spcPct val="100000"/>
              </a:lnSpc>
              <a:spcBef>
                <a:spcPts val="0"/>
              </a:spcBef>
              <a:spcAft>
                <a:spcPts val="0"/>
              </a:spcAft>
              <a:buClr>
                <a:srgbClr val="005375"/>
              </a:buClr>
              <a:buSzPts val="2800"/>
              <a:buNone/>
              <a:defRPr sz="2800">
                <a:solidFill>
                  <a:srgbClr val="005375"/>
                </a:solidFill>
              </a:defRPr>
            </a:lvl4pPr>
            <a:lvl5pPr lvl="4" algn="r">
              <a:lnSpc>
                <a:spcPct val="100000"/>
              </a:lnSpc>
              <a:spcBef>
                <a:spcPts val="0"/>
              </a:spcBef>
              <a:spcAft>
                <a:spcPts val="0"/>
              </a:spcAft>
              <a:buClr>
                <a:srgbClr val="005375"/>
              </a:buClr>
              <a:buSzPts val="2800"/>
              <a:buNone/>
              <a:defRPr sz="2800">
                <a:solidFill>
                  <a:srgbClr val="005375"/>
                </a:solidFill>
              </a:defRPr>
            </a:lvl5pPr>
            <a:lvl6pPr lvl="5" algn="r">
              <a:lnSpc>
                <a:spcPct val="100000"/>
              </a:lnSpc>
              <a:spcBef>
                <a:spcPts val="0"/>
              </a:spcBef>
              <a:spcAft>
                <a:spcPts val="0"/>
              </a:spcAft>
              <a:buClr>
                <a:srgbClr val="005375"/>
              </a:buClr>
              <a:buSzPts val="2800"/>
              <a:buNone/>
              <a:defRPr sz="2800">
                <a:solidFill>
                  <a:srgbClr val="005375"/>
                </a:solidFill>
              </a:defRPr>
            </a:lvl6pPr>
            <a:lvl7pPr lvl="6" algn="r">
              <a:lnSpc>
                <a:spcPct val="100000"/>
              </a:lnSpc>
              <a:spcBef>
                <a:spcPts val="0"/>
              </a:spcBef>
              <a:spcAft>
                <a:spcPts val="0"/>
              </a:spcAft>
              <a:buClr>
                <a:srgbClr val="005375"/>
              </a:buClr>
              <a:buSzPts val="2800"/>
              <a:buNone/>
              <a:defRPr sz="2800">
                <a:solidFill>
                  <a:srgbClr val="005375"/>
                </a:solidFill>
              </a:defRPr>
            </a:lvl7pPr>
            <a:lvl8pPr lvl="7" algn="r">
              <a:lnSpc>
                <a:spcPct val="100000"/>
              </a:lnSpc>
              <a:spcBef>
                <a:spcPts val="0"/>
              </a:spcBef>
              <a:spcAft>
                <a:spcPts val="0"/>
              </a:spcAft>
              <a:buClr>
                <a:srgbClr val="005375"/>
              </a:buClr>
              <a:buSzPts val="2800"/>
              <a:buNone/>
              <a:defRPr sz="2800">
                <a:solidFill>
                  <a:srgbClr val="005375"/>
                </a:solidFill>
              </a:defRPr>
            </a:lvl8pPr>
            <a:lvl9pPr lvl="8" algn="r">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63" name="Google Shape;163;p28"/>
          <p:cNvSpPr txBox="1">
            <a:spLocks noGrp="1"/>
          </p:cNvSpPr>
          <p:nvPr>
            <p:ph type="ctrTitle" idx="3"/>
          </p:nvPr>
        </p:nvSpPr>
        <p:spPr>
          <a:xfrm>
            <a:off x="720012" y="1494988"/>
            <a:ext cx="18840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800"/>
              <a:buNone/>
              <a:defRPr sz="1800">
                <a:solidFill>
                  <a:srgbClr val="005375"/>
                </a:solidFill>
              </a:defRPr>
            </a:lvl1pPr>
            <a:lvl2pPr lvl="1" algn="r">
              <a:lnSpc>
                <a:spcPct val="100000"/>
              </a:lnSpc>
              <a:spcBef>
                <a:spcPts val="0"/>
              </a:spcBef>
              <a:spcAft>
                <a:spcPts val="0"/>
              </a:spcAft>
              <a:buClr>
                <a:srgbClr val="005375"/>
              </a:buClr>
              <a:buSzPts val="1800"/>
              <a:buNone/>
              <a:defRPr sz="1800">
                <a:solidFill>
                  <a:srgbClr val="005375"/>
                </a:solidFill>
              </a:defRPr>
            </a:lvl2pPr>
            <a:lvl3pPr lvl="2" algn="r">
              <a:lnSpc>
                <a:spcPct val="100000"/>
              </a:lnSpc>
              <a:spcBef>
                <a:spcPts val="0"/>
              </a:spcBef>
              <a:spcAft>
                <a:spcPts val="0"/>
              </a:spcAft>
              <a:buClr>
                <a:srgbClr val="005375"/>
              </a:buClr>
              <a:buSzPts val="1800"/>
              <a:buNone/>
              <a:defRPr sz="1800">
                <a:solidFill>
                  <a:srgbClr val="005375"/>
                </a:solidFill>
              </a:defRPr>
            </a:lvl3pPr>
            <a:lvl4pPr lvl="3" algn="r">
              <a:lnSpc>
                <a:spcPct val="100000"/>
              </a:lnSpc>
              <a:spcBef>
                <a:spcPts val="0"/>
              </a:spcBef>
              <a:spcAft>
                <a:spcPts val="0"/>
              </a:spcAft>
              <a:buClr>
                <a:srgbClr val="005375"/>
              </a:buClr>
              <a:buSzPts val="1800"/>
              <a:buNone/>
              <a:defRPr sz="1800">
                <a:solidFill>
                  <a:srgbClr val="005375"/>
                </a:solidFill>
              </a:defRPr>
            </a:lvl4pPr>
            <a:lvl5pPr lvl="4" algn="r">
              <a:lnSpc>
                <a:spcPct val="100000"/>
              </a:lnSpc>
              <a:spcBef>
                <a:spcPts val="0"/>
              </a:spcBef>
              <a:spcAft>
                <a:spcPts val="0"/>
              </a:spcAft>
              <a:buClr>
                <a:srgbClr val="005375"/>
              </a:buClr>
              <a:buSzPts val="1800"/>
              <a:buNone/>
              <a:defRPr sz="1800">
                <a:solidFill>
                  <a:srgbClr val="005375"/>
                </a:solidFill>
              </a:defRPr>
            </a:lvl5pPr>
            <a:lvl6pPr lvl="5" algn="r">
              <a:lnSpc>
                <a:spcPct val="100000"/>
              </a:lnSpc>
              <a:spcBef>
                <a:spcPts val="0"/>
              </a:spcBef>
              <a:spcAft>
                <a:spcPts val="0"/>
              </a:spcAft>
              <a:buClr>
                <a:srgbClr val="005375"/>
              </a:buClr>
              <a:buSzPts val="1800"/>
              <a:buNone/>
              <a:defRPr sz="1800">
                <a:solidFill>
                  <a:srgbClr val="005375"/>
                </a:solidFill>
              </a:defRPr>
            </a:lvl6pPr>
            <a:lvl7pPr lvl="6" algn="r">
              <a:lnSpc>
                <a:spcPct val="100000"/>
              </a:lnSpc>
              <a:spcBef>
                <a:spcPts val="0"/>
              </a:spcBef>
              <a:spcAft>
                <a:spcPts val="0"/>
              </a:spcAft>
              <a:buClr>
                <a:srgbClr val="005375"/>
              </a:buClr>
              <a:buSzPts val="1800"/>
              <a:buNone/>
              <a:defRPr sz="1800">
                <a:solidFill>
                  <a:srgbClr val="005375"/>
                </a:solidFill>
              </a:defRPr>
            </a:lvl7pPr>
            <a:lvl8pPr lvl="7" algn="r">
              <a:lnSpc>
                <a:spcPct val="100000"/>
              </a:lnSpc>
              <a:spcBef>
                <a:spcPts val="0"/>
              </a:spcBef>
              <a:spcAft>
                <a:spcPts val="0"/>
              </a:spcAft>
              <a:buClr>
                <a:srgbClr val="005375"/>
              </a:buClr>
              <a:buSzPts val="1800"/>
              <a:buNone/>
              <a:defRPr sz="1800">
                <a:solidFill>
                  <a:srgbClr val="005375"/>
                </a:solidFill>
              </a:defRPr>
            </a:lvl8pPr>
            <a:lvl9pPr lvl="8" algn="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164" name="Google Shape;164;p28"/>
          <p:cNvSpPr txBox="1">
            <a:spLocks noGrp="1"/>
          </p:cNvSpPr>
          <p:nvPr>
            <p:ph type="subTitle" idx="4"/>
          </p:nvPr>
        </p:nvSpPr>
        <p:spPr>
          <a:xfrm>
            <a:off x="720012" y="1872038"/>
            <a:ext cx="18840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100"/>
              <a:buNone/>
              <a:defRPr sz="1100">
                <a:solidFill>
                  <a:srgbClr val="005375"/>
                </a:solidFill>
              </a:defRPr>
            </a:lvl1pPr>
            <a:lvl2pPr lvl="1" algn="r">
              <a:lnSpc>
                <a:spcPct val="100000"/>
              </a:lnSpc>
              <a:spcBef>
                <a:spcPts val="0"/>
              </a:spcBef>
              <a:spcAft>
                <a:spcPts val="0"/>
              </a:spcAft>
              <a:buClr>
                <a:srgbClr val="005375"/>
              </a:buClr>
              <a:buSzPts val="2800"/>
              <a:buNone/>
              <a:defRPr sz="2800">
                <a:solidFill>
                  <a:srgbClr val="005375"/>
                </a:solidFill>
              </a:defRPr>
            </a:lvl2pPr>
            <a:lvl3pPr lvl="2" algn="r">
              <a:lnSpc>
                <a:spcPct val="100000"/>
              </a:lnSpc>
              <a:spcBef>
                <a:spcPts val="0"/>
              </a:spcBef>
              <a:spcAft>
                <a:spcPts val="0"/>
              </a:spcAft>
              <a:buClr>
                <a:srgbClr val="005375"/>
              </a:buClr>
              <a:buSzPts val="2800"/>
              <a:buNone/>
              <a:defRPr sz="2800">
                <a:solidFill>
                  <a:srgbClr val="005375"/>
                </a:solidFill>
              </a:defRPr>
            </a:lvl3pPr>
            <a:lvl4pPr lvl="3" algn="r">
              <a:lnSpc>
                <a:spcPct val="100000"/>
              </a:lnSpc>
              <a:spcBef>
                <a:spcPts val="0"/>
              </a:spcBef>
              <a:spcAft>
                <a:spcPts val="0"/>
              </a:spcAft>
              <a:buClr>
                <a:srgbClr val="005375"/>
              </a:buClr>
              <a:buSzPts val="2800"/>
              <a:buNone/>
              <a:defRPr sz="2800">
                <a:solidFill>
                  <a:srgbClr val="005375"/>
                </a:solidFill>
              </a:defRPr>
            </a:lvl4pPr>
            <a:lvl5pPr lvl="4" algn="r">
              <a:lnSpc>
                <a:spcPct val="100000"/>
              </a:lnSpc>
              <a:spcBef>
                <a:spcPts val="0"/>
              </a:spcBef>
              <a:spcAft>
                <a:spcPts val="0"/>
              </a:spcAft>
              <a:buClr>
                <a:srgbClr val="005375"/>
              </a:buClr>
              <a:buSzPts val="2800"/>
              <a:buNone/>
              <a:defRPr sz="2800">
                <a:solidFill>
                  <a:srgbClr val="005375"/>
                </a:solidFill>
              </a:defRPr>
            </a:lvl5pPr>
            <a:lvl6pPr lvl="5" algn="r">
              <a:lnSpc>
                <a:spcPct val="100000"/>
              </a:lnSpc>
              <a:spcBef>
                <a:spcPts val="0"/>
              </a:spcBef>
              <a:spcAft>
                <a:spcPts val="0"/>
              </a:spcAft>
              <a:buClr>
                <a:srgbClr val="005375"/>
              </a:buClr>
              <a:buSzPts val="2800"/>
              <a:buNone/>
              <a:defRPr sz="2800">
                <a:solidFill>
                  <a:srgbClr val="005375"/>
                </a:solidFill>
              </a:defRPr>
            </a:lvl6pPr>
            <a:lvl7pPr lvl="6" algn="r">
              <a:lnSpc>
                <a:spcPct val="100000"/>
              </a:lnSpc>
              <a:spcBef>
                <a:spcPts val="0"/>
              </a:spcBef>
              <a:spcAft>
                <a:spcPts val="0"/>
              </a:spcAft>
              <a:buClr>
                <a:srgbClr val="005375"/>
              </a:buClr>
              <a:buSzPts val="2800"/>
              <a:buNone/>
              <a:defRPr sz="2800">
                <a:solidFill>
                  <a:srgbClr val="005375"/>
                </a:solidFill>
              </a:defRPr>
            </a:lvl7pPr>
            <a:lvl8pPr lvl="7" algn="r">
              <a:lnSpc>
                <a:spcPct val="100000"/>
              </a:lnSpc>
              <a:spcBef>
                <a:spcPts val="0"/>
              </a:spcBef>
              <a:spcAft>
                <a:spcPts val="0"/>
              </a:spcAft>
              <a:buClr>
                <a:srgbClr val="005375"/>
              </a:buClr>
              <a:buSzPts val="2800"/>
              <a:buNone/>
              <a:defRPr sz="2800">
                <a:solidFill>
                  <a:srgbClr val="005375"/>
                </a:solidFill>
              </a:defRPr>
            </a:lvl8pPr>
            <a:lvl9pPr lvl="8" algn="r">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65" name="Google Shape;165;p28"/>
          <p:cNvSpPr txBox="1">
            <a:spLocks noGrp="1"/>
          </p:cNvSpPr>
          <p:nvPr>
            <p:ph type="ctrTitle" idx="5"/>
          </p:nvPr>
        </p:nvSpPr>
        <p:spPr>
          <a:xfrm>
            <a:off x="720012" y="3700600"/>
            <a:ext cx="18840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800"/>
              <a:buNone/>
              <a:defRPr sz="1800">
                <a:solidFill>
                  <a:srgbClr val="005375"/>
                </a:solidFill>
              </a:defRPr>
            </a:lvl1pPr>
            <a:lvl2pPr lvl="1" algn="r">
              <a:lnSpc>
                <a:spcPct val="100000"/>
              </a:lnSpc>
              <a:spcBef>
                <a:spcPts val="0"/>
              </a:spcBef>
              <a:spcAft>
                <a:spcPts val="0"/>
              </a:spcAft>
              <a:buClr>
                <a:srgbClr val="005375"/>
              </a:buClr>
              <a:buSzPts val="1800"/>
              <a:buNone/>
              <a:defRPr sz="1800">
                <a:solidFill>
                  <a:srgbClr val="005375"/>
                </a:solidFill>
              </a:defRPr>
            </a:lvl2pPr>
            <a:lvl3pPr lvl="2" algn="r">
              <a:lnSpc>
                <a:spcPct val="100000"/>
              </a:lnSpc>
              <a:spcBef>
                <a:spcPts val="0"/>
              </a:spcBef>
              <a:spcAft>
                <a:spcPts val="0"/>
              </a:spcAft>
              <a:buClr>
                <a:srgbClr val="005375"/>
              </a:buClr>
              <a:buSzPts val="1800"/>
              <a:buNone/>
              <a:defRPr sz="1800">
                <a:solidFill>
                  <a:srgbClr val="005375"/>
                </a:solidFill>
              </a:defRPr>
            </a:lvl3pPr>
            <a:lvl4pPr lvl="3" algn="r">
              <a:lnSpc>
                <a:spcPct val="100000"/>
              </a:lnSpc>
              <a:spcBef>
                <a:spcPts val="0"/>
              </a:spcBef>
              <a:spcAft>
                <a:spcPts val="0"/>
              </a:spcAft>
              <a:buClr>
                <a:srgbClr val="005375"/>
              </a:buClr>
              <a:buSzPts val="1800"/>
              <a:buNone/>
              <a:defRPr sz="1800">
                <a:solidFill>
                  <a:srgbClr val="005375"/>
                </a:solidFill>
              </a:defRPr>
            </a:lvl4pPr>
            <a:lvl5pPr lvl="4" algn="r">
              <a:lnSpc>
                <a:spcPct val="100000"/>
              </a:lnSpc>
              <a:spcBef>
                <a:spcPts val="0"/>
              </a:spcBef>
              <a:spcAft>
                <a:spcPts val="0"/>
              </a:spcAft>
              <a:buClr>
                <a:srgbClr val="005375"/>
              </a:buClr>
              <a:buSzPts val="1800"/>
              <a:buNone/>
              <a:defRPr sz="1800">
                <a:solidFill>
                  <a:srgbClr val="005375"/>
                </a:solidFill>
              </a:defRPr>
            </a:lvl5pPr>
            <a:lvl6pPr lvl="5" algn="r">
              <a:lnSpc>
                <a:spcPct val="100000"/>
              </a:lnSpc>
              <a:spcBef>
                <a:spcPts val="0"/>
              </a:spcBef>
              <a:spcAft>
                <a:spcPts val="0"/>
              </a:spcAft>
              <a:buClr>
                <a:srgbClr val="005375"/>
              </a:buClr>
              <a:buSzPts val="1800"/>
              <a:buNone/>
              <a:defRPr sz="1800">
                <a:solidFill>
                  <a:srgbClr val="005375"/>
                </a:solidFill>
              </a:defRPr>
            </a:lvl6pPr>
            <a:lvl7pPr lvl="6" algn="r">
              <a:lnSpc>
                <a:spcPct val="100000"/>
              </a:lnSpc>
              <a:spcBef>
                <a:spcPts val="0"/>
              </a:spcBef>
              <a:spcAft>
                <a:spcPts val="0"/>
              </a:spcAft>
              <a:buClr>
                <a:srgbClr val="005375"/>
              </a:buClr>
              <a:buSzPts val="1800"/>
              <a:buNone/>
              <a:defRPr sz="1800">
                <a:solidFill>
                  <a:srgbClr val="005375"/>
                </a:solidFill>
              </a:defRPr>
            </a:lvl7pPr>
            <a:lvl8pPr lvl="7" algn="r">
              <a:lnSpc>
                <a:spcPct val="100000"/>
              </a:lnSpc>
              <a:spcBef>
                <a:spcPts val="0"/>
              </a:spcBef>
              <a:spcAft>
                <a:spcPts val="0"/>
              </a:spcAft>
              <a:buClr>
                <a:srgbClr val="005375"/>
              </a:buClr>
              <a:buSzPts val="1800"/>
              <a:buNone/>
              <a:defRPr sz="1800">
                <a:solidFill>
                  <a:srgbClr val="005375"/>
                </a:solidFill>
              </a:defRPr>
            </a:lvl8pPr>
            <a:lvl9pPr lvl="8" algn="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166" name="Google Shape;166;p28"/>
          <p:cNvSpPr txBox="1">
            <a:spLocks noGrp="1"/>
          </p:cNvSpPr>
          <p:nvPr>
            <p:ph type="subTitle" idx="6"/>
          </p:nvPr>
        </p:nvSpPr>
        <p:spPr>
          <a:xfrm>
            <a:off x="720012" y="4077650"/>
            <a:ext cx="18840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100"/>
              <a:buNone/>
              <a:defRPr sz="1100">
                <a:solidFill>
                  <a:srgbClr val="005375"/>
                </a:solidFill>
              </a:defRPr>
            </a:lvl1pPr>
            <a:lvl2pPr lvl="1" algn="r">
              <a:lnSpc>
                <a:spcPct val="100000"/>
              </a:lnSpc>
              <a:spcBef>
                <a:spcPts val="0"/>
              </a:spcBef>
              <a:spcAft>
                <a:spcPts val="0"/>
              </a:spcAft>
              <a:buClr>
                <a:srgbClr val="005375"/>
              </a:buClr>
              <a:buSzPts val="2800"/>
              <a:buNone/>
              <a:defRPr sz="2800">
                <a:solidFill>
                  <a:srgbClr val="005375"/>
                </a:solidFill>
              </a:defRPr>
            </a:lvl2pPr>
            <a:lvl3pPr lvl="2" algn="r">
              <a:lnSpc>
                <a:spcPct val="100000"/>
              </a:lnSpc>
              <a:spcBef>
                <a:spcPts val="0"/>
              </a:spcBef>
              <a:spcAft>
                <a:spcPts val="0"/>
              </a:spcAft>
              <a:buClr>
                <a:srgbClr val="005375"/>
              </a:buClr>
              <a:buSzPts val="2800"/>
              <a:buNone/>
              <a:defRPr sz="2800">
                <a:solidFill>
                  <a:srgbClr val="005375"/>
                </a:solidFill>
              </a:defRPr>
            </a:lvl3pPr>
            <a:lvl4pPr lvl="3" algn="r">
              <a:lnSpc>
                <a:spcPct val="100000"/>
              </a:lnSpc>
              <a:spcBef>
                <a:spcPts val="0"/>
              </a:spcBef>
              <a:spcAft>
                <a:spcPts val="0"/>
              </a:spcAft>
              <a:buClr>
                <a:srgbClr val="005375"/>
              </a:buClr>
              <a:buSzPts val="2800"/>
              <a:buNone/>
              <a:defRPr sz="2800">
                <a:solidFill>
                  <a:srgbClr val="005375"/>
                </a:solidFill>
              </a:defRPr>
            </a:lvl4pPr>
            <a:lvl5pPr lvl="4" algn="r">
              <a:lnSpc>
                <a:spcPct val="100000"/>
              </a:lnSpc>
              <a:spcBef>
                <a:spcPts val="0"/>
              </a:spcBef>
              <a:spcAft>
                <a:spcPts val="0"/>
              </a:spcAft>
              <a:buClr>
                <a:srgbClr val="005375"/>
              </a:buClr>
              <a:buSzPts val="2800"/>
              <a:buNone/>
              <a:defRPr sz="2800">
                <a:solidFill>
                  <a:srgbClr val="005375"/>
                </a:solidFill>
              </a:defRPr>
            </a:lvl5pPr>
            <a:lvl6pPr lvl="5" algn="r">
              <a:lnSpc>
                <a:spcPct val="100000"/>
              </a:lnSpc>
              <a:spcBef>
                <a:spcPts val="0"/>
              </a:spcBef>
              <a:spcAft>
                <a:spcPts val="0"/>
              </a:spcAft>
              <a:buClr>
                <a:srgbClr val="005375"/>
              </a:buClr>
              <a:buSzPts val="2800"/>
              <a:buNone/>
              <a:defRPr sz="2800">
                <a:solidFill>
                  <a:srgbClr val="005375"/>
                </a:solidFill>
              </a:defRPr>
            </a:lvl6pPr>
            <a:lvl7pPr lvl="6" algn="r">
              <a:lnSpc>
                <a:spcPct val="100000"/>
              </a:lnSpc>
              <a:spcBef>
                <a:spcPts val="0"/>
              </a:spcBef>
              <a:spcAft>
                <a:spcPts val="0"/>
              </a:spcAft>
              <a:buClr>
                <a:srgbClr val="005375"/>
              </a:buClr>
              <a:buSzPts val="2800"/>
              <a:buNone/>
              <a:defRPr sz="2800">
                <a:solidFill>
                  <a:srgbClr val="005375"/>
                </a:solidFill>
              </a:defRPr>
            </a:lvl7pPr>
            <a:lvl8pPr lvl="7" algn="r">
              <a:lnSpc>
                <a:spcPct val="100000"/>
              </a:lnSpc>
              <a:spcBef>
                <a:spcPts val="0"/>
              </a:spcBef>
              <a:spcAft>
                <a:spcPts val="0"/>
              </a:spcAft>
              <a:buClr>
                <a:srgbClr val="005375"/>
              </a:buClr>
              <a:buSzPts val="2800"/>
              <a:buNone/>
              <a:defRPr sz="2800">
                <a:solidFill>
                  <a:srgbClr val="005375"/>
                </a:solidFill>
              </a:defRPr>
            </a:lvl8pPr>
            <a:lvl9pPr lvl="8" algn="r">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BULLET POINTS 1">
  <p:cSld name="BIG_NUMBER_1_1_1_1_1_1_2">
    <p:spTree>
      <p:nvGrpSpPr>
        <p:cNvPr id="1" name="Shape 167"/>
        <p:cNvGrpSpPr/>
        <p:nvPr/>
      </p:nvGrpSpPr>
      <p:grpSpPr>
        <a:xfrm>
          <a:off x="0" y="0"/>
          <a:ext cx="0" cy="0"/>
          <a:chOff x="0" y="0"/>
          <a:chExt cx="0" cy="0"/>
        </a:xfrm>
      </p:grpSpPr>
      <p:sp>
        <p:nvSpPr>
          <p:cNvPr id="168" name="Google Shape;168;p29"/>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169" name="Google Shape;169;p29"/>
          <p:cNvSpPr txBox="1">
            <a:spLocks noGrp="1"/>
          </p:cNvSpPr>
          <p:nvPr>
            <p:ph type="body" idx="1"/>
          </p:nvPr>
        </p:nvSpPr>
        <p:spPr>
          <a:xfrm>
            <a:off x="5005900" y="1821450"/>
            <a:ext cx="3255000" cy="2499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algn="l">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
        <p:nvSpPr>
          <p:cNvPr id="170" name="Google Shape;170;p29"/>
          <p:cNvSpPr/>
          <p:nvPr/>
        </p:nvSpPr>
        <p:spPr>
          <a:xfrm>
            <a:off x="8908500" y="0"/>
            <a:ext cx="235500" cy="29703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9"/>
          <p:cNvSpPr/>
          <p:nvPr/>
        </p:nvSpPr>
        <p:spPr>
          <a:xfrm>
            <a:off x="0" y="2173200"/>
            <a:ext cx="235500" cy="29703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BIG_NUMBER_1_1_1_1_1">
    <p:spTree>
      <p:nvGrpSpPr>
        <p:cNvPr id="1" name="Shape 172"/>
        <p:cNvGrpSpPr/>
        <p:nvPr/>
      </p:nvGrpSpPr>
      <p:grpSpPr>
        <a:xfrm>
          <a:off x="0" y="0"/>
          <a:ext cx="0" cy="0"/>
          <a:chOff x="0" y="0"/>
          <a:chExt cx="0" cy="0"/>
        </a:xfrm>
      </p:grpSpPr>
      <p:sp>
        <p:nvSpPr>
          <p:cNvPr id="173" name="Google Shape;173;p30"/>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174" name="Google Shape;174;p30"/>
          <p:cNvSpPr txBox="1">
            <a:spLocks noGrp="1"/>
          </p:cNvSpPr>
          <p:nvPr>
            <p:ph type="subTitle" idx="1"/>
          </p:nvPr>
        </p:nvSpPr>
        <p:spPr>
          <a:xfrm>
            <a:off x="5691852" y="1879175"/>
            <a:ext cx="2409900" cy="232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75" name="Google Shape;175;p30"/>
          <p:cNvSpPr/>
          <p:nvPr/>
        </p:nvSpPr>
        <p:spPr>
          <a:xfrm>
            <a:off x="8870400" y="944375"/>
            <a:ext cx="273600" cy="41991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0"/>
          <p:cNvSpPr/>
          <p:nvPr/>
        </p:nvSpPr>
        <p:spPr>
          <a:xfrm>
            <a:off x="8870400" y="0"/>
            <a:ext cx="273600" cy="10095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ULLET POINTS 3">
  <p:cSld name="BIG_NUMBER_1_1_1_1_1_1_1_1">
    <p:spTree>
      <p:nvGrpSpPr>
        <p:cNvPr id="1" name="Shape 177"/>
        <p:cNvGrpSpPr/>
        <p:nvPr/>
      </p:nvGrpSpPr>
      <p:grpSpPr>
        <a:xfrm>
          <a:off x="0" y="0"/>
          <a:ext cx="0" cy="0"/>
          <a:chOff x="0" y="0"/>
          <a:chExt cx="0" cy="0"/>
        </a:xfrm>
      </p:grpSpPr>
      <p:sp>
        <p:nvSpPr>
          <p:cNvPr id="178" name="Google Shape;178;p31"/>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179" name="Google Shape;179;p31"/>
          <p:cNvSpPr txBox="1">
            <a:spLocks noGrp="1"/>
          </p:cNvSpPr>
          <p:nvPr>
            <p:ph type="body" idx="1"/>
          </p:nvPr>
        </p:nvSpPr>
        <p:spPr>
          <a:xfrm>
            <a:off x="695038" y="1282650"/>
            <a:ext cx="3730500" cy="2499900"/>
          </a:xfrm>
          <a:prstGeom prst="rect">
            <a:avLst/>
          </a:prstGeom>
          <a:noFill/>
          <a:ln>
            <a:noFill/>
          </a:ln>
        </p:spPr>
        <p:txBody>
          <a:bodyPr spcFirstLastPara="1" wrap="square" lIns="91425" tIns="91425" rIns="91425" bIns="91425" anchor="t" anchorCtr="0">
            <a:noAutofit/>
          </a:bodyPr>
          <a:lstStyle>
            <a:lvl1pPr marL="457200" lvl="0" indent="-292100" algn="l">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marL="914400" lvl="1"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marL="1371600" lvl="2"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marL="1828800" lvl="3"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marL="2286000" lvl="4"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marL="2743200" lvl="5"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marL="3200400" lvl="6"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marL="3657600" lvl="7"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marL="4114800" lvl="8" indent="-292100" algn="l">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a:endParaRPr/>
          </a:p>
        </p:txBody>
      </p:sp>
      <p:sp>
        <p:nvSpPr>
          <p:cNvPr id="180" name="Google Shape;180;p31"/>
          <p:cNvSpPr txBox="1">
            <a:spLocks noGrp="1"/>
          </p:cNvSpPr>
          <p:nvPr>
            <p:ph type="body" idx="2"/>
          </p:nvPr>
        </p:nvSpPr>
        <p:spPr>
          <a:xfrm>
            <a:off x="4718451" y="1282650"/>
            <a:ext cx="3730500" cy="2499900"/>
          </a:xfrm>
          <a:prstGeom prst="rect">
            <a:avLst/>
          </a:prstGeom>
          <a:noFill/>
          <a:ln>
            <a:noFill/>
          </a:ln>
        </p:spPr>
        <p:txBody>
          <a:bodyPr spcFirstLastPara="1" wrap="square" lIns="91425" tIns="91425" rIns="91425" bIns="91425" anchor="t" anchorCtr="0">
            <a:noAutofit/>
          </a:bodyPr>
          <a:lstStyle>
            <a:lvl1pPr marL="457200" lvl="0" indent="-292100" algn="l">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marL="914400" lvl="1"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marL="1371600" lvl="2"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marL="1828800" lvl="3"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marL="2286000" lvl="4"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marL="2743200" lvl="5"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marL="3200400" lvl="6"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marL="3657600" lvl="7" indent="-292100" algn="l">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marL="4114800" lvl="8" indent="-292100" algn="l">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a:endParaRPr/>
          </a:p>
        </p:txBody>
      </p:sp>
      <p:sp>
        <p:nvSpPr>
          <p:cNvPr id="181" name="Google Shape;181;p31"/>
          <p:cNvSpPr/>
          <p:nvPr/>
        </p:nvSpPr>
        <p:spPr>
          <a:xfrm>
            <a:off x="8908500" y="0"/>
            <a:ext cx="235500" cy="29703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1"/>
          <p:cNvSpPr/>
          <p:nvPr/>
        </p:nvSpPr>
        <p:spPr>
          <a:xfrm>
            <a:off x="8908500" y="3275475"/>
            <a:ext cx="235500" cy="3144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bg>
      <p:bgPr>
        <a:solidFill>
          <a:srgbClr val="FFFFFF"/>
        </a:solid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hasCustomPrompt="1"/>
          </p:nvPr>
        </p:nvSpPr>
        <p:spPr>
          <a:xfrm>
            <a:off x="198703" y="1204525"/>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16" name="Google Shape;16;p4"/>
          <p:cNvSpPr txBox="1">
            <a:spLocks noGrp="1"/>
          </p:cNvSpPr>
          <p:nvPr>
            <p:ph type="ctrTitle" idx="2"/>
          </p:nvPr>
        </p:nvSpPr>
        <p:spPr>
          <a:xfrm>
            <a:off x="1096000" y="1204525"/>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7" name="Google Shape;17;p4"/>
          <p:cNvSpPr txBox="1">
            <a:spLocks noGrp="1"/>
          </p:cNvSpPr>
          <p:nvPr>
            <p:ph type="subTitle" idx="1"/>
          </p:nvPr>
        </p:nvSpPr>
        <p:spPr>
          <a:xfrm>
            <a:off x="1096005" y="1505375"/>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8" name="Google Shape;18;p4"/>
          <p:cNvSpPr txBox="1">
            <a:spLocks noGrp="1"/>
          </p:cNvSpPr>
          <p:nvPr>
            <p:ph type="title" idx="3" hasCustomPrompt="1"/>
          </p:nvPr>
        </p:nvSpPr>
        <p:spPr>
          <a:xfrm>
            <a:off x="198703" y="1893231"/>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19" name="Google Shape;19;p4"/>
          <p:cNvSpPr txBox="1">
            <a:spLocks noGrp="1"/>
          </p:cNvSpPr>
          <p:nvPr>
            <p:ph type="ctrTitle" idx="4"/>
          </p:nvPr>
        </p:nvSpPr>
        <p:spPr>
          <a:xfrm>
            <a:off x="1096000" y="1893230"/>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0" name="Google Shape;20;p4"/>
          <p:cNvSpPr txBox="1">
            <a:spLocks noGrp="1"/>
          </p:cNvSpPr>
          <p:nvPr>
            <p:ph type="subTitle" idx="5"/>
          </p:nvPr>
        </p:nvSpPr>
        <p:spPr>
          <a:xfrm>
            <a:off x="1096005" y="2194080"/>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1" name="Google Shape;21;p4"/>
          <p:cNvSpPr txBox="1">
            <a:spLocks noGrp="1"/>
          </p:cNvSpPr>
          <p:nvPr>
            <p:ph type="title" idx="6" hasCustomPrompt="1"/>
          </p:nvPr>
        </p:nvSpPr>
        <p:spPr>
          <a:xfrm>
            <a:off x="198703" y="2581937"/>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2" name="Google Shape;22;p4"/>
          <p:cNvSpPr txBox="1">
            <a:spLocks noGrp="1"/>
          </p:cNvSpPr>
          <p:nvPr>
            <p:ph type="ctrTitle" idx="7"/>
          </p:nvPr>
        </p:nvSpPr>
        <p:spPr>
          <a:xfrm>
            <a:off x="1096000" y="2581934"/>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3" name="Google Shape;23;p4"/>
          <p:cNvSpPr txBox="1">
            <a:spLocks noGrp="1"/>
          </p:cNvSpPr>
          <p:nvPr>
            <p:ph type="subTitle" idx="8"/>
          </p:nvPr>
        </p:nvSpPr>
        <p:spPr>
          <a:xfrm>
            <a:off x="1096005" y="2882784"/>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4" name="Google Shape;24;p4"/>
          <p:cNvSpPr txBox="1">
            <a:spLocks noGrp="1"/>
          </p:cNvSpPr>
          <p:nvPr>
            <p:ph type="title" idx="9" hasCustomPrompt="1"/>
          </p:nvPr>
        </p:nvSpPr>
        <p:spPr>
          <a:xfrm>
            <a:off x="198703" y="3270643"/>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5" name="Google Shape;25;p4"/>
          <p:cNvSpPr txBox="1">
            <a:spLocks noGrp="1"/>
          </p:cNvSpPr>
          <p:nvPr>
            <p:ph type="ctrTitle" idx="13"/>
          </p:nvPr>
        </p:nvSpPr>
        <p:spPr>
          <a:xfrm>
            <a:off x="1096000" y="3270639"/>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6" name="Google Shape;26;p4"/>
          <p:cNvSpPr txBox="1">
            <a:spLocks noGrp="1"/>
          </p:cNvSpPr>
          <p:nvPr>
            <p:ph type="subTitle" idx="14"/>
          </p:nvPr>
        </p:nvSpPr>
        <p:spPr>
          <a:xfrm>
            <a:off x="1096005" y="3571489"/>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7" name="Google Shape;27;p4"/>
          <p:cNvSpPr txBox="1">
            <a:spLocks noGrp="1"/>
          </p:cNvSpPr>
          <p:nvPr>
            <p:ph type="title" idx="15" hasCustomPrompt="1"/>
          </p:nvPr>
        </p:nvSpPr>
        <p:spPr>
          <a:xfrm>
            <a:off x="198703" y="3959349"/>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8" name="Google Shape;28;p4"/>
          <p:cNvSpPr txBox="1">
            <a:spLocks noGrp="1"/>
          </p:cNvSpPr>
          <p:nvPr>
            <p:ph type="ctrTitle" idx="16"/>
          </p:nvPr>
        </p:nvSpPr>
        <p:spPr>
          <a:xfrm>
            <a:off x="1096000" y="3959343"/>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9" name="Google Shape;29;p4"/>
          <p:cNvSpPr txBox="1">
            <a:spLocks noGrp="1"/>
          </p:cNvSpPr>
          <p:nvPr>
            <p:ph type="subTitle" idx="17"/>
          </p:nvPr>
        </p:nvSpPr>
        <p:spPr>
          <a:xfrm>
            <a:off x="1096005" y="4260193"/>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30" name="Google Shape;30;p4"/>
          <p:cNvSpPr txBox="1">
            <a:spLocks noGrp="1"/>
          </p:cNvSpPr>
          <p:nvPr>
            <p:ph type="ctrTitle" idx="18"/>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5">
  <p:cSld name="BIG_NUMBER_1_1_1_1_5">
    <p:spTree>
      <p:nvGrpSpPr>
        <p:cNvPr id="1" name="Shape 183"/>
        <p:cNvGrpSpPr/>
        <p:nvPr/>
      </p:nvGrpSpPr>
      <p:grpSpPr>
        <a:xfrm>
          <a:off x="0" y="0"/>
          <a:ext cx="0" cy="0"/>
          <a:chOff x="0" y="0"/>
          <a:chExt cx="0" cy="0"/>
        </a:xfrm>
      </p:grpSpPr>
      <p:sp>
        <p:nvSpPr>
          <p:cNvPr id="184" name="Google Shape;184;p32"/>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185" name="Google Shape;185;p32"/>
          <p:cNvSpPr/>
          <p:nvPr/>
        </p:nvSpPr>
        <p:spPr>
          <a:xfrm>
            <a:off x="-112075" y="3761825"/>
            <a:ext cx="9256200" cy="1381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2"/>
          <p:cNvSpPr/>
          <p:nvPr/>
        </p:nvSpPr>
        <p:spPr>
          <a:xfrm>
            <a:off x="-164375" y="3465375"/>
            <a:ext cx="3793800" cy="29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IG TEXT ">
  <p:cSld name="BIG_NUMBER_1_1_1_3_3_2">
    <p:spTree>
      <p:nvGrpSpPr>
        <p:cNvPr id="1" name="Shape 187"/>
        <p:cNvGrpSpPr/>
        <p:nvPr/>
      </p:nvGrpSpPr>
      <p:grpSpPr>
        <a:xfrm>
          <a:off x="0" y="0"/>
          <a:ext cx="0" cy="0"/>
          <a:chOff x="0" y="0"/>
          <a:chExt cx="0" cy="0"/>
        </a:xfrm>
      </p:grpSpPr>
      <p:sp>
        <p:nvSpPr>
          <p:cNvPr id="188" name="Google Shape;188;p33"/>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189" name="Google Shape;189;p33"/>
          <p:cNvSpPr txBox="1">
            <a:spLocks noGrp="1"/>
          </p:cNvSpPr>
          <p:nvPr>
            <p:ph type="subTitle" idx="1"/>
          </p:nvPr>
        </p:nvSpPr>
        <p:spPr>
          <a:xfrm>
            <a:off x="720000" y="1685250"/>
            <a:ext cx="6750600" cy="306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5375"/>
              </a:buClr>
              <a:buSzPts val="1000"/>
              <a:buNone/>
              <a:defRPr sz="1000">
                <a:solidFill>
                  <a:srgbClr val="005375"/>
                </a:solidFill>
              </a:defRPr>
            </a:lvl1pPr>
            <a:lvl2pPr lvl="1" algn="l">
              <a:lnSpc>
                <a:spcPct val="100000"/>
              </a:lnSpc>
              <a:spcBef>
                <a:spcPts val="0"/>
              </a:spcBef>
              <a:spcAft>
                <a:spcPts val="0"/>
              </a:spcAft>
              <a:buClr>
                <a:srgbClr val="005375"/>
              </a:buClr>
              <a:buSzPts val="1000"/>
              <a:buNone/>
              <a:defRPr sz="1000">
                <a:solidFill>
                  <a:srgbClr val="005375"/>
                </a:solidFill>
              </a:defRPr>
            </a:lvl2pPr>
            <a:lvl3pPr lvl="2" algn="l">
              <a:lnSpc>
                <a:spcPct val="100000"/>
              </a:lnSpc>
              <a:spcBef>
                <a:spcPts val="0"/>
              </a:spcBef>
              <a:spcAft>
                <a:spcPts val="0"/>
              </a:spcAft>
              <a:buClr>
                <a:srgbClr val="005375"/>
              </a:buClr>
              <a:buSzPts val="1000"/>
              <a:buNone/>
              <a:defRPr sz="1000">
                <a:solidFill>
                  <a:srgbClr val="005375"/>
                </a:solidFill>
              </a:defRPr>
            </a:lvl3pPr>
            <a:lvl4pPr lvl="3" algn="l">
              <a:lnSpc>
                <a:spcPct val="100000"/>
              </a:lnSpc>
              <a:spcBef>
                <a:spcPts val="0"/>
              </a:spcBef>
              <a:spcAft>
                <a:spcPts val="0"/>
              </a:spcAft>
              <a:buClr>
                <a:srgbClr val="005375"/>
              </a:buClr>
              <a:buSzPts val="1000"/>
              <a:buNone/>
              <a:defRPr sz="1000">
                <a:solidFill>
                  <a:srgbClr val="005375"/>
                </a:solidFill>
              </a:defRPr>
            </a:lvl4pPr>
            <a:lvl5pPr lvl="4" algn="l">
              <a:lnSpc>
                <a:spcPct val="100000"/>
              </a:lnSpc>
              <a:spcBef>
                <a:spcPts val="0"/>
              </a:spcBef>
              <a:spcAft>
                <a:spcPts val="0"/>
              </a:spcAft>
              <a:buClr>
                <a:srgbClr val="005375"/>
              </a:buClr>
              <a:buSzPts val="1000"/>
              <a:buNone/>
              <a:defRPr sz="1000">
                <a:solidFill>
                  <a:srgbClr val="005375"/>
                </a:solidFill>
              </a:defRPr>
            </a:lvl5pPr>
            <a:lvl6pPr lvl="5" algn="l">
              <a:lnSpc>
                <a:spcPct val="100000"/>
              </a:lnSpc>
              <a:spcBef>
                <a:spcPts val="0"/>
              </a:spcBef>
              <a:spcAft>
                <a:spcPts val="0"/>
              </a:spcAft>
              <a:buClr>
                <a:srgbClr val="005375"/>
              </a:buClr>
              <a:buSzPts val="1000"/>
              <a:buNone/>
              <a:defRPr sz="1000">
                <a:solidFill>
                  <a:srgbClr val="005375"/>
                </a:solidFill>
              </a:defRPr>
            </a:lvl6pPr>
            <a:lvl7pPr lvl="6" algn="l">
              <a:lnSpc>
                <a:spcPct val="100000"/>
              </a:lnSpc>
              <a:spcBef>
                <a:spcPts val="0"/>
              </a:spcBef>
              <a:spcAft>
                <a:spcPts val="0"/>
              </a:spcAft>
              <a:buClr>
                <a:srgbClr val="005375"/>
              </a:buClr>
              <a:buSzPts val="1000"/>
              <a:buNone/>
              <a:defRPr sz="1000">
                <a:solidFill>
                  <a:srgbClr val="005375"/>
                </a:solidFill>
              </a:defRPr>
            </a:lvl7pPr>
            <a:lvl8pPr lvl="7" algn="l">
              <a:lnSpc>
                <a:spcPct val="100000"/>
              </a:lnSpc>
              <a:spcBef>
                <a:spcPts val="0"/>
              </a:spcBef>
              <a:spcAft>
                <a:spcPts val="0"/>
              </a:spcAft>
              <a:buClr>
                <a:srgbClr val="005375"/>
              </a:buClr>
              <a:buSzPts val="1000"/>
              <a:buNone/>
              <a:defRPr sz="1000">
                <a:solidFill>
                  <a:srgbClr val="005375"/>
                </a:solidFill>
              </a:defRPr>
            </a:lvl8pPr>
            <a:lvl9pPr lvl="8" algn="l">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BIG_NUMBER_1">
    <p:bg>
      <p:bgPr>
        <a:solidFill>
          <a:srgbClr val="FFFFFF"/>
        </a:solidFill>
        <a:effectLst/>
      </p:bgPr>
    </p:bg>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198703" y="1204525"/>
            <a:ext cx="8337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92" name="Google Shape;192;p34"/>
          <p:cNvSpPr txBox="1">
            <a:spLocks noGrp="1"/>
          </p:cNvSpPr>
          <p:nvPr>
            <p:ph type="ctrTitle" idx="2"/>
          </p:nvPr>
        </p:nvSpPr>
        <p:spPr>
          <a:xfrm>
            <a:off x="1096000" y="1204525"/>
            <a:ext cx="39135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1800"/>
              <a:buNone/>
              <a:defRPr sz="1800">
                <a:solidFill>
                  <a:schemeClr val="accent1"/>
                </a:solidFill>
              </a:defRPr>
            </a:lvl2pPr>
            <a:lvl3pPr lvl="2" algn="l">
              <a:lnSpc>
                <a:spcPct val="100000"/>
              </a:lnSpc>
              <a:spcBef>
                <a:spcPts val="0"/>
              </a:spcBef>
              <a:spcAft>
                <a:spcPts val="0"/>
              </a:spcAft>
              <a:buClr>
                <a:schemeClr val="accent1"/>
              </a:buClr>
              <a:buSzPts val="1800"/>
              <a:buNone/>
              <a:defRPr sz="1800">
                <a:solidFill>
                  <a:schemeClr val="accent1"/>
                </a:solidFill>
              </a:defRPr>
            </a:lvl3pPr>
            <a:lvl4pPr lvl="3" algn="l">
              <a:lnSpc>
                <a:spcPct val="100000"/>
              </a:lnSpc>
              <a:spcBef>
                <a:spcPts val="0"/>
              </a:spcBef>
              <a:spcAft>
                <a:spcPts val="0"/>
              </a:spcAft>
              <a:buClr>
                <a:schemeClr val="accent1"/>
              </a:buClr>
              <a:buSzPts val="1800"/>
              <a:buNone/>
              <a:defRPr sz="1800">
                <a:solidFill>
                  <a:schemeClr val="accent1"/>
                </a:solidFill>
              </a:defRPr>
            </a:lvl4pPr>
            <a:lvl5pPr lvl="4" algn="l">
              <a:lnSpc>
                <a:spcPct val="100000"/>
              </a:lnSpc>
              <a:spcBef>
                <a:spcPts val="0"/>
              </a:spcBef>
              <a:spcAft>
                <a:spcPts val="0"/>
              </a:spcAft>
              <a:buClr>
                <a:schemeClr val="accent1"/>
              </a:buClr>
              <a:buSzPts val="1800"/>
              <a:buNone/>
              <a:defRPr sz="1800">
                <a:solidFill>
                  <a:schemeClr val="accent1"/>
                </a:solidFill>
              </a:defRPr>
            </a:lvl5pPr>
            <a:lvl6pPr lvl="5" algn="l">
              <a:lnSpc>
                <a:spcPct val="100000"/>
              </a:lnSpc>
              <a:spcBef>
                <a:spcPts val="0"/>
              </a:spcBef>
              <a:spcAft>
                <a:spcPts val="0"/>
              </a:spcAft>
              <a:buClr>
                <a:schemeClr val="accent1"/>
              </a:buClr>
              <a:buSzPts val="1800"/>
              <a:buNone/>
              <a:defRPr sz="1800">
                <a:solidFill>
                  <a:schemeClr val="accent1"/>
                </a:solidFill>
              </a:defRPr>
            </a:lvl6pPr>
            <a:lvl7pPr lvl="6" algn="l">
              <a:lnSpc>
                <a:spcPct val="100000"/>
              </a:lnSpc>
              <a:spcBef>
                <a:spcPts val="0"/>
              </a:spcBef>
              <a:spcAft>
                <a:spcPts val="0"/>
              </a:spcAft>
              <a:buClr>
                <a:schemeClr val="accent1"/>
              </a:buClr>
              <a:buSzPts val="1800"/>
              <a:buNone/>
              <a:defRPr sz="1800">
                <a:solidFill>
                  <a:schemeClr val="accent1"/>
                </a:solidFill>
              </a:defRPr>
            </a:lvl7pPr>
            <a:lvl8pPr lvl="7" algn="l">
              <a:lnSpc>
                <a:spcPct val="100000"/>
              </a:lnSpc>
              <a:spcBef>
                <a:spcPts val="0"/>
              </a:spcBef>
              <a:spcAft>
                <a:spcPts val="0"/>
              </a:spcAft>
              <a:buClr>
                <a:schemeClr val="accent1"/>
              </a:buClr>
              <a:buSzPts val="1800"/>
              <a:buNone/>
              <a:defRPr sz="1800">
                <a:solidFill>
                  <a:schemeClr val="accent1"/>
                </a:solidFill>
              </a:defRPr>
            </a:lvl8pPr>
            <a:lvl9pPr lvl="8" algn="l">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93" name="Google Shape;193;p34"/>
          <p:cNvSpPr txBox="1">
            <a:spLocks noGrp="1"/>
          </p:cNvSpPr>
          <p:nvPr>
            <p:ph type="subTitle" idx="1"/>
          </p:nvPr>
        </p:nvSpPr>
        <p:spPr>
          <a:xfrm>
            <a:off x="1096005" y="1505375"/>
            <a:ext cx="23430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94" name="Google Shape;194;p34"/>
          <p:cNvSpPr txBox="1">
            <a:spLocks noGrp="1"/>
          </p:cNvSpPr>
          <p:nvPr>
            <p:ph type="title" idx="3"/>
          </p:nvPr>
        </p:nvSpPr>
        <p:spPr>
          <a:xfrm>
            <a:off x="198703" y="1893231"/>
            <a:ext cx="8337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95" name="Google Shape;195;p34"/>
          <p:cNvSpPr txBox="1">
            <a:spLocks noGrp="1"/>
          </p:cNvSpPr>
          <p:nvPr>
            <p:ph type="ctrTitle" idx="4"/>
          </p:nvPr>
        </p:nvSpPr>
        <p:spPr>
          <a:xfrm>
            <a:off x="1096000" y="1893230"/>
            <a:ext cx="39135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1800"/>
              <a:buNone/>
              <a:defRPr sz="1800">
                <a:solidFill>
                  <a:schemeClr val="accent1"/>
                </a:solidFill>
              </a:defRPr>
            </a:lvl2pPr>
            <a:lvl3pPr lvl="2" algn="l">
              <a:lnSpc>
                <a:spcPct val="100000"/>
              </a:lnSpc>
              <a:spcBef>
                <a:spcPts val="0"/>
              </a:spcBef>
              <a:spcAft>
                <a:spcPts val="0"/>
              </a:spcAft>
              <a:buClr>
                <a:schemeClr val="accent1"/>
              </a:buClr>
              <a:buSzPts val="1800"/>
              <a:buNone/>
              <a:defRPr sz="1800">
                <a:solidFill>
                  <a:schemeClr val="accent1"/>
                </a:solidFill>
              </a:defRPr>
            </a:lvl3pPr>
            <a:lvl4pPr lvl="3" algn="l">
              <a:lnSpc>
                <a:spcPct val="100000"/>
              </a:lnSpc>
              <a:spcBef>
                <a:spcPts val="0"/>
              </a:spcBef>
              <a:spcAft>
                <a:spcPts val="0"/>
              </a:spcAft>
              <a:buClr>
                <a:schemeClr val="accent1"/>
              </a:buClr>
              <a:buSzPts val="1800"/>
              <a:buNone/>
              <a:defRPr sz="1800">
                <a:solidFill>
                  <a:schemeClr val="accent1"/>
                </a:solidFill>
              </a:defRPr>
            </a:lvl4pPr>
            <a:lvl5pPr lvl="4" algn="l">
              <a:lnSpc>
                <a:spcPct val="100000"/>
              </a:lnSpc>
              <a:spcBef>
                <a:spcPts val="0"/>
              </a:spcBef>
              <a:spcAft>
                <a:spcPts val="0"/>
              </a:spcAft>
              <a:buClr>
                <a:schemeClr val="accent1"/>
              </a:buClr>
              <a:buSzPts val="1800"/>
              <a:buNone/>
              <a:defRPr sz="1800">
                <a:solidFill>
                  <a:schemeClr val="accent1"/>
                </a:solidFill>
              </a:defRPr>
            </a:lvl5pPr>
            <a:lvl6pPr lvl="5" algn="l">
              <a:lnSpc>
                <a:spcPct val="100000"/>
              </a:lnSpc>
              <a:spcBef>
                <a:spcPts val="0"/>
              </a:spcBef>
              <a:spcAft>
                <a:spcPts val="0"/>
              </a:spcAft>
              <a:buClr>
                <a:schemeClr val="accent1"/>
              </a:buClr>
              <a:buSzPts val="1800"/>
              <a:buNone/>
              <a:defRPr sz="1800">
                <a:solidFill>
                  <a:schemeClr val="accent1"/>
                </a:solidFill>
              </a:defRPr>
            </a:lvl6pPr>
            <a:lvl7pPr lvl="6" algn="l">
              <a:lnSpc>
                <a:spcPct val="100000"/>
              </a:lnSpc>
              <a:spcBef>
                <a:spcPts val="0"/>
              </a:spcBef>
              <a:spcAft>
                <a:spcPts val="0"/>
              </a:spcAft>
              <a:buClr>
                <a:schemeClr val="accent1"/>
              </a:buClr>
              <a:buSzPts val="1800"/>
              <a:buNone/>
              <a:defRPr sz="1800">
                <a:solidFill>
                  <a:schemeClr val="accent1"/>
                </a:solidFill>
              </a:defRPr>
            </a:lvl7pPr>
            <a:lvl8pPr lvl="7" algn="l">
              <a:lnSpc>
                <a:spcPct val="100000"/>
              </a:lnSpc>
              <a:spcBef>
                <a:spcPts val="0"/>
              </a:spcBef>
              <a:spcAft>
                <a:spcPts val="0"/>
              </a:spcAft>
              <a:buClr>
                <a:schemeClr val="accent1"/>
              </a:buClr>
              <a:buSzPts val="1800"/>
              <a:buNone/>
              <a:defRPr sz="1800">
                <a:solidFill>
                  <a:schemeClr val="accent1"/>
                </a:solidFill>
              </a:defRPr>
            </a:lvl8pPr>
            <a:lvl9pPr lvl="8" algn="l">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96" name="Google Shape;196;p34"/>
          <p:cNvSpPr txBox="1">
            <a:spLocks noGrp="1"/>
          </p:cNvSpPr>
          <p:nvPr>
            <p:ph type="subTitle" idx="5"/>
          </p:nvPr>
        </p:nvSpPr>
        <p:spPr>
          <a:xfrm>
            <a:off x="1096005" y="2194080"/>
            <a:ext cx="23430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97" name="Google Shape;197;p34"/>
          <p:cNvSpPr txBox="1">
            <a:spLocks noGrp="1"/>
          </p:cNvSpPr>
          <p:nvPr>
            <p:ph type="title" idx="6"/>
          </p:nvPr>
        </p:nvSpPr>
        <p:spPr>
          <a:xfrm>
            <a:off x="198703" y="2581937"/>
            <a:ext cx="8337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98" name="Google Shape;198;p34"/>
          <p:cNvSpPr txBox="1">
            <a:spLocks noGrp="1"/>
          </p:cNvSpPr>
          <p:nvPr>
            <p:ph type="ctrTitle" idx="7"/>
          </p:nvPr>
        </p:nvSpPr>
        <p:spPr>
          <a:xfrm>
            <a:off x="1096000" y="2581934"/>
            <a:ext cx="39135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1800"/>
              <a:buNone/>
              <a:defRPr sz="1800">
                <a:solidFill>
                  <a:schemeClr val="accent1"/>
                </a:solidFill>
              </a:defRPr>
            </a:lvl2pPr>
            <a:lvl3pPr lvl="2" algn="l">
              <a:lnSpc>
                <a:spcPct val="100000"/>
              </a:lnSpc>
              <a:spcBef>
                <a:spcPts val="0"/>
              </a:spcBef>
              <a:spcAft>
                <a:spcPts val="0"/>
              </a:spcAft>
              <a:buClr>
                <a:schemeClr val="accent1"/>
              </a:buClr>
              <a:buSzPts val="1800"/>
              <a:buNone/>
              <a:defRPr sz="1800">
                <a:solidFill>
                  <a:schemeClr val="accent1"/>
                </a:solidFill>
              </a:defRPr>
            </a:lvl3pPr>
            <a:lvl4pPr lvl="3" algn="l">
              <a:lnSpc>
                <a:spcPct val="100000"/>
              </a:lnSpc>
              <a:spcBef>
                <a:spcPts val="0"/>
              </a:spcBef>
              <a:spcAft>
                <a:spcPts val="0"/>
              </a:spcAft>
              <a:buClr>
                <a:schemeClr val="accent1"/>
              </a:buClr>
              <a:buSzPts val="1800"/>
              <a:buNone/>
              <a:defRPr sz="1800">
                <a:solidFill>
                  <a:schemeClr val="accent1"/>
                </a:solidFill>
              </a:defRPr>
            </a:lvl4pPr>
            <a:lvl5pPr lvl="4" algn="l">
              <a:lnSpc>
                <a:spcPct val="100000"/>
              </a:lnSpc>
              <a:spcBef>
                <a:spcPts val="0"/>
              </a:spcBef>
              <a:spcAft>
                <a:spcPts val="0"/>
              </a:spcAft>
              <a:buClr>
                <a:schemeClr val="accent1"/>
              </a:buClr>
              <a:buSzPts val="1800"/>
              <a:buNone/>
              <a:defRPr sz="1800">
                <a:solidFill>
                  <a:schemeClr val="accent1"/>
                </a:solidFill>
              </a:defRPr>
            </a:lvl5pPr>
            <a:lvl6pPr lvl="5" algn="l">
              <a:lnSpc>
                <a:spcPct val="100000"/>
              </a:lnSpc>
              <a:spcBef>
                <a:spcPts val="0"/>
              </a:spcBef>
              <a:spcAft>
                <a:spcPts val="0"/>
              </a:spcAft>
              <a:buClr>
                <a:schemeClr val="accent1"/>
              </a:buClr>
              <a:buSzPts val="1800"/>
              <a:buNone/>
              <a:defRPr sz="1800">
                <a:solidFill>
                  <a:schemeClr val="accent1"/>
                </a:solidFill>
              </a:defRPr>
            </a:lvl6pPr>
            <a:lvl7pPr lvl="6" algn="l">
              <a:lnSpc>
                <a:spcPct val="100000"/>
              </a:lnSpc>
              <a:spcBef>
                <a:spcPts val="0"/>
              </a:spcBef>
              <a:spcAft>
                <a:spcPts val="0"/>
              </a:spcAft>
              <a:buClr>
                <a:schemeClr val="accent1"/>
              </a:buClr>
              <a:buSzPts val="1800"/>
              <a:buNone/>
              <a:defRPr sz="1800">
                <a:solidFill>
                  <a:schemeClr val="accent1"/>
                </a:solidFill>
              </a:defRPr>
            </a:lvl7pPr>
            <a:lvl8pPr lvl="7" algn="l">
              <a:lnSpc>
                <a:spcPct val="100000"/>
              </a:lnSpc>
              <a:spcBef>
                <a:spcPts val="0"/>
              </a:spcBef>
              <a:spcAft>
                <a:spcPts val="0"/>
              </a:spcAft>
              <a:buClr>
                <a:schemeClr val="accent1"/>
              </a:buClr>
              <a:buSzPts val="1800"/>
              <a:buNone/>
              <a:defRPr sz="1800">
                <a:solidFill>
                  <a:schemeClr val="accent1"/>
                </a:solidFill>
              </a:defRPr>
            </a:lvl8pPr>
            <a:lvl9pPr lvl="8" algn="l">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99" name="Google Shape;199;p34"/>
          <p:cNvSpPr txBox="1">
            <a:spLocks noGrp="1"/>
          </p:cNvSpPr>
          <p:nvPr>
            <p:ph type="subTitle" idx="8"/>
          </p:nvPr>
        </p:nvSpPr>
        <p:spPr>
          <a:xfrm>
            <a:off x="1096005" y="2882784"/>
            <a:ext cx="23430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00" name="Google Shape;200;p34"/>
          <p:cNvSpPr txBox="1">
            <a:spLocks noGrp="1"/>
          </p:cNvSpPr>
          <p:nvPr>
            <p:ph type="title" idx="9"/>
          </p:nvPr>
        </p:nvSpPr>
        <p:spPr>
          <a:xfrm>
            <a:off x="198703" y="3270643"/>
            <a:ext cx="8337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201" name="Google Shape;201;p34"/>
          <p:cNvSpPr txBox="1">
            <a:spLocks noGrp="1"/>
          </p:cNvSpPr>
          <p:nvPr>
            <p:ph type="ctrTitle" idx="13"/>
          </p:nvPr>
        </p:nvSpPr>
        <p:spPr>
          <a:xfrm>
            <a:off x="1096000" y="3270639"/>
            <a:ext cx="39135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1800"/>
              <a:buNone/>
              <a:defRPr sz="1800">
                <a:solidFill>
                  <a:schemeClr val="accent1"/>
                </a:solidFill>
              </a:defRPr>
            </a:lvl2pPr>
            <a:lvl3pPr lvl="2" algn="l">
              <a:lnSpc>
                <a:spcPct val="100000"/>
              </a:lnSpc>
              <a:spcBef>
                <a:spcPts val="0"/>
              </a:spcBef>
              <a:spcAft>
                <a:spcPts val="0"/>
              </a:spcAft>
              <a:buClr>
                <a:schemeClr val="accent1"/>
              </a:buClr>
              <a:buSzPts val="1800"/>
              <a:buNone/>
              <a:defRPr sz="1800">
                <a:solidFill>
                  <a:schemeClr val="accent1"/>
                </a:solidFill>
              </a:defRPr>
            </a:lvl3pPr>
            <a:lvl4pPr lvl="3" algn="l">
              <a:lnSpc>
                <a:spcPct val="100000"/>
              </a:lnSpc>
              <a:spcBef>
                <a:spcPts val="0"/>
              </a:spcBef>
              <a:spcAft>
                <a:spcPts val="0"/>
              </a:spcAft>
              <a:buClr>
                <a:schemeClr val="accent1"/>
              </a:buClr>
              <a:buSzPts val="1800"/>
              <a:buNone/>
              <a:defRPr sz="1800">
                <a:solidFill>
                  <a:schemeClr val="accent1"/>
                </a:solidFill>
              </a:defRPr>
            </a:lvl4pPr>
            <a:lvl5pPr lvl="4" algn="l">
              <a:lnSpc>
                <a:spcPct val="100000"/>
              </a:lnSpc>
              <a:spcBef>
                <a:spcPts val="0"/>
              </a:spcBef>
              <a:spcAft>
                <a:spcPts val="0"/>
              </a:spcAft>
              <a:buClr>
                <a:schemeClr val="accent1"/>
              </a:buClr>
              <a:buSzPts val="1800"/>
              <a:buNone/>
              <a:defRPr sz="1800">
                <a:solidFill>
                  <a:schemeClr val="accent1"/>
                </a:solidFill>
              </a:defRPr>
            </a:lvl5pPr>
            <a:lvl6pPr lvl="5" algn="l">
              <a:lnSpc>
                <a:spcPct val="100000"/>
              </a:lnSpc>
              <a:spcBef>
                <a:spcPts val="0"/>
              </a:spcBef>
              <a:spcAft>
                <a:spcPts val="0"/>
              </a:spcAft>
              <a:buClr>
                <a:schemeClr val="accent1"/>
              </a:buClr>
              <a:buSzPts val="1800"/>
              <a:buNone/>
              <a:defRPr sz="1800">
                <a:solidFill>
                  <a:schemeClr val="accent1"/>
                </a:solidFill>
              </a:defRPr>
            </a:lvl6pPr>
            <a:lvl7pPr lvl="6" algn="l">
              <a:lnSpc>
                <a:spcPct val="100000"/>
              </a:lnSpc>
              <a:spcBef>
                <a:spcPts val="0"/>
              </a:spcBef>
              <a:spcAft>
                <a:spcPts val="0"/>
              </a:spcAft>
              <a:buClr>
                <a:schemeClr val="accent1"/>
              </a:buClr>
              <a:buSzPts val="1800"/>
              <a:buNone/>
              <a:defRPr sz="1800">
                <a:solidFill>
                  <a:schemeClr val="accent1"/>
                </a:solidFill>
              </a:defRPr>
            </a:lvl7pPr>
            <a:lvl8pPr lvl="7" algn="l">
              <a:lnSpc>
                <a:spcPct val="100000"/>
              </a:lnSpc>
              <a:spcBef>
                <a:spcPts val="0"/>
              </a:spcBef>
              <a:spcAft>
                <a:spcPts val="0"/>
              </a:spcAft>
              <a:buClr>
                <a:schemeClr val="accent1"/>
              </a:buClr>
              <a:buSzPts val="1800"/>
              <a:buNone/>
              <a:defRPr sz="1800">
                <a:solidFill>
                  <a:schemeClr val="accent1"/>
                </a:solidFill>
              </a:defRPr>
            </a:lvl8pPr>
            <a:lvl9pPr lvl="8" algn="l">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202" name="Google Shape;202;p34"/>
          <p:cNvSpPr txBox="1">
            <a:spLocks noGrp="1"/>
          </p:cNvSpPr>
          <p:nvPr>
            <p:ph type="subTitle" idx="14"/>
          </p:nvPr>
        </p:nvSpPr>
        <p:spPr>
          <a:xfrm>
            <a:off x="1096005" y="3571489"/>
            <a:ext cx="23430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03" name="Google Shape;203;p34"/>
          <p:cNvSpPr txBox="1">
            <a:spLocks noGrp="1"/>
          </p:cNvSpPr>
          <p:nvPr>
            <p:ph type="title" idx="15"/>
          </p:nvPr>
        </p:nvSpPr>
        <p:spPr>
          <a:xfrm>
            <a:off x="198703" y="3959349"/>
            <a:ext cx="8337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204" name="Google Shape;204;p34"/>
          <p:cNvSpPr txBox="1">
            <a:spLocks noGrp="1"/>
          </p:cNvSpPr>
          <p:nvPr>
            <p:ph type="ctrTitle" idx="16"/>
          </p:nvPr>
        </p:nvSpPr>
        <p:spPr>
          <a:xfrm>
            <a:off x="1096000" y="3959343"/>
            <a:ext cx="39135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800"/>
              <a:buNone/>
              <a:defRPr sz="1800">
                <a:solidFill>
                  <a:schemeClr val="accent1"/>
                </a:solidFill>
              </a:defRPr>
            </a:lvl1pPr>
            <a:lvl2pPr lvl="1" algn="l">
              <a:lnSpc>
                <a:spcPct val="100000"/>
              </a:lnSpc>
              <a:spcBef>
                <a:spcPts val="0"/>
              </a:spcBef>
              <a:spcAft>
                <a:spcPts val="0"/>
              </a:spcAft>
              <a:buClr>
                <a:schemeClr val="accent1"/>
              </a:buClr>
              <a:buSzPts val="1800"/>
              <a:buNone/>
              <a:defRPr sz="1800">
                <a:solidFill>
                  <a:schemeClr val="accent1"/>
                </a:solidFill>
              </a:defRPr>
            </a:lvl2pPr>
            <a:lvl3pPr lvl="2" algn="l">
              <a:lnSpc>
                <a:spcPct val="100000"/>
              </a:lnSpc>
              <a:spcBef>
                <a:spcPts val="0"/>
              </a:spcBef>
              <a:spcAft>
                <a:spcPts val="0"/>
              </a:spcAft>
              <a:buClr>
                <a:schemeClr val="accent1"/>
              </a:buClr>
              <a:buSzPts val="1800"/>
              <a:buNone/>
              <a:defRPr sz="1800">
                <a:solidFill>
                  <a:schemeClr val="accent1"/>
                </a:solidFill>
              </a:defRPr>
            </a:lvl3pPr>
            <a:lvl4pPr lvl="3" algn="l">
              <a:lnSpc>
                <a:spcPct val="100000"/>
              </a:lnSpc>
              <a:spcBef>
                <a:spcPts val="0"/>
              </a:spcBef>
              <a:spcAft>
                <a:spcPts val="0"/>
              </a:spcAft>
              <a:buClr>
                <a:schemeClr val="accent1"/>
              </a:buClr>
              <a:buSzPts val="1800"/>
              <a:buNone/>
              <a:defRPr sz="1800">
                <a:solidFill>
                  <a:schemeClr val="accent1"/>
                </a:solidFill>
              </a:defRPr>
            </a:lvl4pPr>
            <a:lvl5pPr lvl="4" algn="l">
              <a:lnSpc>
                <a:spcPct val="100000"/>
              </a:lnSpc>
              <a:spcBef>
                <a:spcPts val="0"/>
              </a:spcBef>
              <a:spcAft>
                <a:spcPts val="0"/>
              </a:spcAft>
              <a:buClr>
                <a:schemeClr val="accent1"/>
              </a:buClr>
              <a:buSzPts val="1800"/>
              <a:buNone/>
              <a:defRPr sz="1800">
                <a:solidFill>
                  <a:schemeClr val="accent1"/>
                </a:solidFill>
              </a:defRPr>
            </a:lvl5pPr>
            <a:lvl6pPr lvl="5" algn="l">
              <a:lnSpc>
                <a:spcPct val="100000"/>
              </a:lnSpc>
              <a:spcBef>
                <a:spcPts val="0"/>
              </a:spcBef>
              <a:spcAft>
                <a:spcPts val="0"/>
              </a:spcAft>
              <a:buClr>
                <a:schemeClr val="accent1"/>
              </a:buClr>
              <a:buSzPts val="1800"/>
              <a:buNone/>
              <a:defRPr sz="1800">
                <a:solidFill>
                  <a:schemeClr val="accent1"/>
                </a:solidFill>
              </a:defRPr>
            </a:lvl6pPr>
            <a:lvl7pPr lvl="6" algn="l">
              <a:lnSpc>
                <a:spcPct val="100000"/>
              </a:lnSpc>
              <a:spcBef>
                <a:spcPts val="0"/>
              </a:spcBef>
              <a:spcAft>
                <a:spcPts val="0"/>
              </a:spcAft>
              <a:buClr>
                <a:schemeClr val="accent1"/>
              </a:buClr>
              <a:buSzPts val="1800"/>
              <a:buNone/>
              <a:defRPr sz="1800">
                <a:solidFill>
                  <a:schemeClr val="accent1"/>
                </a:solidFill>
              </a:defRPr>
            </a:lvl7pPr>
            <a:lvl8pPr lvl="7" algn="l">
              <a:lnSpc>
                <a:spcPct val="100000"/>
              </a:lnSpc>
              <a:spcBef>
                <a:spcPts val="0"/>
              </a:spcBef>
              <a:spcAft>
                <a:spcPts val="0"/>
              </a:spcAft>
              <a:buClr>
                <a:schemeClr val="accent1"/>
              </a:buClr>
              <a:buSzPts val="1800"/>
              <a:buNone/>
              <a:defRPr sz="1800">
                <a:solidFill>
                  <a:schemeClr val="accent1"/>
                </a:solidFill>
              </a:defRPr>
            </a:lvl8pPr>
            <a:lvl9pPr lvl="8" algn="l">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205" name="Google Shape;205;p34"/>
          <p:cNvSpPr txBox="1">
            <a:spLocks noGrp="1"/>
          </p:cNvSpPr>
          <p:nvPr>
            <p:ph type="subTitle" idx="17"/>
          </p:nvPr>
        </p:nvSpPr>
        <p:spPr>
          <a:xfrm>
            <a:off x="1096005" y="4260193"/>
            <a:ext cx="23430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06" name="Google Shape;206;p34"/>
          <p:cNvSpPr txBox="1">
            <a:spLocks noGrp="1"/>
          </p:cNvSpPr>
          <p:nvPr>
            <p:ph type="ctrTitle" idx="18"/>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207"/>
        <p:cNvGrpSpPr/>
        <p:nvPr/>
      </p:nvGrpSpPr>
      <p:grpSpPr>
        <a:xfrm>
          <a:off x="0" y="0"/>
          <a:ext cx="0" cy="0"/>
          <a:chOff x="0" y="0"/>
          <a:chExt cx="0" cy="0"/>
        </a:xfrm>
      </p:grpSpPr>
      <p:sp>
        <p:nvSpPr>
          <p:cNvPr id="208" name="Google Shape;208;p35"/>
          <p:cNvSpPr txBox="1">
            <a:spLocks noGrp="1"/>
          </p:cNvSpPr>
          <p:nvPr>
            <p:ph type="subTitle" idx="1"/>
          </p:nvPr>
        </p:nvSpPr>
        <p:spPr>
          <a:xfrm>
            <a:off x="948604" y="1955373"/>
            <a:ext cx="2826300" cy="232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100"/>
              <a:buNone/>
              <a:defRPr sz="1100">
                <a:solidFill>
                  <a:srgbClr val="005375"/>
                </a:solidFill>
              </a:defRPr>
            </a:lvl1pPr>
            <a:lvl2pPr lvl="1" algn="l">
              <a:lnSpc>
                <a:spcPct val="100000"/>
              </a:lnSpc>
              <a:spcBef>
                <a:spcPts val="0"/>
              </a:spcBef>
              <a:spcAft>
                <a:spcPts val="0"/>
              </a:spcAft>
              <a:buClr>
                <a:srgbClr val="005375"/>
              </a:buClr>
              <a:buSzPts val="2800"/>
              <a:buNone/>
              <a:defRPr sz="2800">
                <a:solidFill>
                  <a:srgbClr val="005375"/>
                </a:solidFill>
              </a:defRPr>
            </a:lvl2pPr>
            <a:lvl3pPr lvl="2" algn="l">
              <a:lnSpc>
                <a:spcPct val="100000"/>
              </a:lnSpc>
              <a:spcBef>
                <a:spcPts val="0"/>
              </a:spcBef>
              <a:spcAft>
                <a:spcPts val="0"/>
              </a:spcAft>
              <a:buClr>
                <a:srgbClr val="005375"/>
              </a:buClr>
              <a:buSzPts val="2800"/>
              <a:buNone/>
              <a:defRPr sz="2800">
                <a:solidFill>
                  <a:srgbClr val="005375"/>
                </a:solidFill>
              </a:defRPr>
            </a:lvl3pPr>
            <a:lvl4pPr lvl="3" algn="l">
              <a:lnSpc>
                <a:spcPct val="100000"/>
              </a:lnSpc>
              <a:spcBef>
                <a:spcPts val="0"/>
              </a:spcBef>
              <a:spcAft>
                <a:spcPts val="0"/>
              </a:spcAft>
              <a:buClr>
                <a:srgbClr val="005375"/>
              </a:buClr>
              <a:buSzPts val="2800"/>
              <a:buNone/>
              <a:defRPr sz="2800">
                <a:solidFill>
                  <a:srgbClr val="005375"/>
                </a:solidFill>
              </a:defRPr>
            </a:lvl4pPr>
            <a:lvl5pPr lvl="4" algn="l">
              <a:lnSpc>
                <a:spcPct val="100000"/>
              </a:lnSpc>
              <a:spcBef>
                <a:spcPts val="0"/>
              </a:spcBef>
              <a:spcAft>
                <a:spcPts val="0"/>
              </a:spcAft>
              <a:buClr>
                <a:srgbClr val="005375"/>
              </a:buClr>
              <a:buSzPts val="2800"/>
              <a:buNone/>
              <a:defRPr sz="2800">
                <a:solidFill>
                  <a:srgbClr val="005375"/>
                </a:solidFill>
              </a:defRPr>
            </a:lvl5pPr>
            <a:lvl6pPr lvl="5" algn="l">
              <a:lnSpc>
                <a:spcPct val="100000"/>
              </a:lnSpc>
              <a:spcBef>
                <a:spcPts val="0"/>
              </a:spcBef>
              <a:spcAft>
                <a:spcPts val="0"/>
              </a:spcAft>
              <a:buClr>
                <a:srgbClr val="005375"/>
              </a:buClr>
              <a:buSzPts val="2800"/>
              <a:buNone/>
              <a:defRPr sz="2800">
                <a:solidFill>
                  <a:srgbClr val="005375"/>
                </a:solidFill>
              </a:defRPr>
            </a:lvl6pPr>
            <a:lvl7pPr lvl="6" algn="l">
              <a:lnSpc>
                <a:spcPct val="100000"/>
              </a:lnSpc>
              <a:spcBef>
                <a:spcPts val="0"/>
              </a:spcBef>
              <a:spcAft>
                <a:spcPts val="0"/>
              </a:spcAft>
              <a:buClr>
                <a:srgbClr val="005375"/>
              </a:buClr>
              <a:buSzPts val="2800"/>
              <a:buNone/>
              <a:defRPr sz="2800">
                <a:solidFill>
                  <a:srgbClr val="005375"/>
                </a:solidFill>
              </a:defRPr>
            </a:lvl7pPr>
            <a:lvl8pPr lvl="7" algn="l">
              <a:lnSpc>
                <a:spcPct val="100000"/>
              </a:lnSpc>
              <a:spcBef>
                <a:spcPts val="0"/>
              </a:spcBef>
              <a:spcAft>
                <a:spcPts val="0"/>
              </a:spcAft>
              <a:buClr>
                <a:srgbClr val="005375"/>
              </a:buClr>
              <a:buSzPts val="2800"/>
              <a:buNone/>
              <a:defRPr sz="2800">
                <a:solidFill>
                  <a:srgbClr val="005375"/>
                </a:solidFill>
              </a:defRPr>
            </a:lvl8pPr>
            <a:lvl9pPr lvl="8" algn="l">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09" name="Google Shape;209;p35"/>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10" name="Google Shape;210;p35"/>
          <p:cNvSpPr/>
          <p:nvPr/>
        </p:nvSpPr>
        <p:spPr>
          <a:xfrm>
            <a:off x="5993075" y="5700"/>
            <a:ext cx="3150900" cy="5835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5"/>
          <p:cNvSpPr/>
          <p:nvPr/>
        </p:nvSpPr>
        <p:spPr>
          <a:xfrm>
            <a:off x="0" y="4620750"/>
            <a:ext cx="3546300" cy="1572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HREE COLUMNS">
  <p:cSld name="BIG_NUMBER_1_1_1">
    <p:spTree>
      <p:nvGrpSpPr>
        <p:cNvPr id="1" name="Shape 212"/>
        <p:cNvGrpSpPr/>
        <p:nvPr/>
      </p:nvGrpSpPr>
      <p:grpSpPr>
        <a:xfrm>
          <a:off x="0" y="0"/>
          <a:ext cx="0" cy="0"/>
          <a:chOff x="0" y="0"/>
          <a:chExt cx="0" cy="0"/>
        </a:xfrm>
      </p:grpSpPr>
      <p:sp>
        <p:nvSpPr>
          <p:cNvPr id="213" name="Google Shape;213;p36"/>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14" name="Google Shape;214;p36"/>
          <p:cNvSpPr txBox="1">
            <a:spLocks noGrp="1"/>
          </p:cNvSpPr>
          <p:nvPr>
            <p:ph type="ctrTitle" idx="2"/>
          </p:nvPr>
        </p:nvSpPr>
        <p:spPr>
          <a:xfrm>
            <a:off x="1201516" y="2665050"/>
            <a:ext cx="19257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15" name="Google Shape;215;p36"/>
          <p:cNvSpPr txBox="1">
            <a:spLocks noGrp="1"/>
          </p:cNvSpPr>
          <p:nvPr>
            <p:ph type="subTitle" idx="1"/>
          </p:nvPr>
        </p:nvSpPr>
        <p:spPr>
          <a:xfrm>
            <a:off x="1201513" y="3042101"/>
            <a:ext cx="19257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16" name="Google Shape;216;p36"/>
          <p:cNvSpPr txBox="1">
            <a:spLocks noGrp="1"/>
          </p:cNvSpPr>
          <p:nvPr>
            <p:ph type="ctrTitle" idx="3"/>
          </p:nvPr>
        </p:nvSpPr>
        <p:spPr>
          <a:xfrm>
            <a:off x="3609151" y="2665050"/>
            <a:ext cx="19257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17" name="Google Shape;217;p36"/>
          <p:cNvSpPr txBox="1">
            <a:spLocks noGrp="1"/>
          </p:cNvSpPr>
          <p:nvPr>
            <p:ph type="subTitle" idx="4"/>
          </p:nvPr>
        </p:nvSpPr>
        <p:spPr>
          <a:xfrm>
            <a:off x="3609148" y="3042101"/>
            <a:ext cx="19257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18" name="Google Shape;218;p36"/>
          <p:cNvSpPr txBox="1">
            <a:spLocks noGrp="1"/>
          </p:cNvSpPr>
          <p:nvPr>
            <p:ph type="ctrTitle" idx="5"/>
          </p:nvPr>
        </p:nvSpPr>
        <p:spPr>
          <a:xfrm>
            <a:off x="6016786" y="2665050"/>
            <a:ext cx="19257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19" name="Google Shape;219;p36"/>
          <p:cNvSpPr txBox="1">
            <a:spLocks noGrp="1"/>
          </p:cNvSpPr>
          <p:nvPr>
            <p:ph type="subTitle" idx="6"/>
          </p:nvPr>
        </p:nvSpPr>
        <p:spPr>
          <a:xfrm>
            <a:off x="6016783" y="3042101"/>
            <a:ext cx="19257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20" name="Google Shape;220;p36"/>
          <p:cNvSpPr/>
          <p:nvPr/>
        </p:nvSpPr>
        <p:spPr>
          <a:xfrm>
            <a:off x="8552000" y="4489875"/>
            <a:ext cx="591900" cy="3900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6"/>
          <p:cNvSpPr/>
          <p:nvPr/>
        </p:nvSpPr>
        <p:spPr>
          <a:xfrm>
            <a:off x="0" y="4489875"/>
            <a:ext cx="8616600" cy="3900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1">
  <p:cSld name="BIG_NUMBER_1_1_1_5">
    <p:spTree>
      <p:nvGrpSpPr>
        <p:cNvPr id="1" name="Shape 222"/>
        <p:cNvGrpSpPr/>
        <p:nvPr/>
      </p:nvGrpSpPr>
      <p:grpSpPr>
        <a:xfrm>
          <a:off x="0" y="0"/>
          <a:ext cx="0" cy="0"/>
          <a:chOff x="0" y="0"/>
          <a:chExt cx="0" cy="0"/>
        </a:xfrm>
      </p:grpSpPr>
      <p:sp>
        <p:nvSpPr>
          <p:cNvPr id="223" name="Google Shape;223;p37"/>
          <p:cNvSpPr/>
          <p:nvPr/>
        </p:nvSpPr>
        <p:spPr>
          <a:xfrm>
            <a:off x="1145700" y="619525"/>
            <a:ext cx="6713100" cy="41496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7"/>
          <p:cNvSpPr/>
          <p:nvPr/>
        </p:nvSpPr>
        <p:spPr>
          <a:xfrm>
            <a:off x="4777475" y="1630800"/>
            <a:ext cx="4402500" cy="28332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7"/>
          <p:cNvSpPr txBox="1">
            <a:spLocks noGrp="1"/>
          </p:cNvSpPr>
          <p:nvPr>
            <p:ph type="ctrTitle"/>
          </p:nvPr>
        </p:nvSpPr>
        <p:spPr>
          <a:xfrm>
            <a:off x="1215450" y="3032875"/>
            <a:ext cx="67131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3600"/>
              <a:buNone/>
              <a:defRPr>
                <a:solidFill>
                  <a:srgbClr val="FFFFFF"/>
                </a:solidFill>
              </a:defRPr>
            </a:lvl1pPr>
            <a:lvl2pPr lvl="1" algn="r">
              <a:lnSpc>
                <a:spcPct val="100000"/>
              </a:lnSpc>
              <a:spcBef>
                <a:spcPts val="0"/>
              </a:spcBef>
              <a:spcAft>
                <a:spcPts val="0"/>
              </a:spcAft>
              <a:buClr>
                <a:srgbClr val="FFFFFF"/>
              </a:buClr>
              <a:buSzPts val="3600"/>
              <a:buNone/>
              <a:defRPr sz="3600">
                <a:solidFill>
                  <a:srgbClr val="FFFFFF"/>
                </a:solidFill>
              </a:defRPr>
            </a:lvl2pPr>
            <a:lvl3pPr lvl="2" algn="r">
              <a:lnSpc>
                <a:spcPct val="100000"/>
              </a:lnSpc>
              <a:spcBef>
                <a:spcPts val="0"/>
              </a:spcBef>
              <a:spcAft>
                <a:spcPts val="0"/>
              </a:spcAft>
              <a:buClr>
                <a:srgbClr val="FFFFFF"/>
              </a:buClr>
              <a:buSzPts val="3600"/>
              <a:buNone/>
              <a:defRPr sz="3600">
                <a:solidFill>
                  <a:srgbClr val="FFFFFF"/>
                </a:solidFill>
              </a:defRPr>
            </a:lvl3pPr>
            <a:lvl4pPr lvl="3" algn="r">
              <a:lnSpc>
                <a:spcPct val="100000"/>
              </a:lnSpc>
              <a:spcBef>
                <a:spcPts val="0"/>
              </a:spcBef>
              <a:spcAft>
                <a:spcPts val="0"/>
              </a:spcAft>
              <a:buClr>
                <a:srgbClr val="FFFFFF"/>
              </a:buClr>
              <a:buSzPts val="3600"/>
              <a:buNone/>
              <a:defRPr sz="3600">
                <a:solidFill>
                  <a:srgbClr val="FFFFFF"/>
                </a:solidFill>
              </a:defRPr>
            </a:lvl4pPr>
            <a:lvl5pPr lvl="4" algn="r">
              <a:lnSpc>
                <a:spcPct val="100000"/>
              </a:lnSpc>
              <a:spcBef>
                <a:spcPts val="0"/>
              </a:spcBef>
              <a:spcAft>
                <a:spcPts val="0"/>
              </a:spcAft>
              <a:buClr>
                <a:srgbClr val="FFFFFF"/>
              </a:buClr>
              <a:buSzPts val="3600"/>
              <a:buNone/>
              <a:defRPr sz="3600">
                <a:solidFill>
                  <a:srgbClr val="FFFFFF"/>
                </a:solidFill>
              </a:defRPr>
            </a:lvl5pPr>
            <a:lvl6pPr lvl="5" algn="r">
              <a:lnSpc>
                <a:spcPct val="100000"/>
              </a:lnSpc>
              <a:spcBef>
                <a:spcPts val="0"/>
              </a:spcBef>
              <a:spcAft>
                <a:spcPts val="0"/>
              </a:spcAft>
              <a:buClr>
                <a:srgbClr val="FFFFFF"/>
              </a:buClr>
              <a:buSzPts val="3600"/>
              <a:buNone/>
              <a:defRPr sz="3600">
                <a:solidFill>
                  <a:srgbClr val="FFFFFF"/>
                </a:solidFill>
              </a:defRPr>
            </a:lvl6pPr>
            <a:lvl7pPr lvl="6" algn="r">
              <a:lnSpc>
                <a:spcPct val="100000"/>
              </a:lnSpc>
              <a:spcBef>
                <a:spcPts val="0"/>
              </a:spcBef>
              <a:spcAft>
                <a:spcPts val="0"/>
              </a:spcAft>
              <a:buClr>
                <a:srgbClr val="FFFFFF"/>
              </a:buClr>
              <a:buSzPts val="3600"/>
              <a:buNone/>
              <a:defRPr sz="3600">
                <a:solidFill>
                  <a:srgbClr val="FFFFFF"/>
                </a:solidFill>
              </a:defRPr>
            </a:lvl7pPr>
            <a:lvl8pPr lvl="7" algn="r">
              <a:lnSpc>
                <a:spcPct val="100000"/>
              </a:lnSpc>
              <a:spcBef>
                <a:spcPts val="0"/>
              </a:spcBef>
              <a:spcAft>
                <a:spcPts val="0"/>
              </a:spcAft>
              <a:buClr>
                <a:srgbClr val="FFFFFF"/>
              </a:buClr>
              <a:buSzPts val="3600"/>
              <a:buNone/>
              <a:defRPr sz="3600">
                <a:solidFill>
                  <a:srgbClr val="FFFFFF"/>
                </a:solidFill>
              </a:defRPr>
            </a:lvl8pPr>
            <a:lvl9pPr lvl="8" algn="r">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226" name="Google Shape;226;p37"/>
          <p:cNvSpPr txBox="1">
            <a:spLocks noGrp="1"/>
          </p:cNvSpPr>
          <p:nvPr>
            <p:ph type="subTitle" idx="1"/>
          </p:nvPr>
        </p:nvSpPr>
        <p:spPr>
          <a:xfrm>
            <a:off x="5632650" y="3498028"/>
            <a:ext cx="22959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1000"/>
              <a:buNone/>
              <a:defRPr sz="1000">
                <a:solidFill>
                  <a:srgbClr val="FFFFFF"/>
                </a:solidFill>
              </a:defRPr>
            </a:lvl1pPr>
            <a:lvl2pPr lvl="1" algn="r">
              <a:lnSpc>
                <a:spcPct val="100000"/>
              </a:lnSpc>
              <a:spcBef>
                <a:spcPts val="0"/>
              </a:spcBef>
              <a:spcAft>
                <a:spcPts val="0"/>
              </a:spcAft>
              <a:buClr>
                <a:srgbClr val="FFFFFF"/>
              </a:buClr>
              <a:buSzPts val="1000"/>
              <a:buNone/>
              <a:defRPr sz="1000">
                <a:solidFill>
                  <a:srgbClr val="FFFFFF"/>
                </a:solidFill>
              </a:defRPr>
            </a:lvl2pPr>
            <a:lvl3pPr lvl="2" algn="r">
              <a:lnSpc>
                <a:spcPct val="100000"/>
              </a:lnSpc>
              <a:spcBef>
                <a:spcPts val="0"/>
              </a:spcBef>
              <a:spcAft>
                <a:spcPts val="0"/>
              </a:spcAft>
              <a:buClr>
                <a:srgbClr val="FFFFFF"/>
              </a:buClr>
              <a:buSzPts val="1000"/>
              <a:buNone/>
              <a:defRPr sz="1000">
                <a:solidFill>
                  <a:srgbClr val="FFFFFF"/>
                </a:solidFill>
              </a:defRPr>
            </a:lvl3pPr>
            <a:lvl4pPr lvl="3" algn="r">
              <a:lnSpc>
                <a:spcPct val="100000"/>
              </a:lnSpc>
              <a:spcBef>
                <a:spcPts val="0"/>
              </a:spcBef>
              <a:spcAft>
                <a:spcPts val="0"/>
              </a:spcAft>
              <a:buClr>
                <a:srgbClr val="FFFFFF"/>
              </a:buClr>
              <a:buSzPts val="1000"/>
              <a:buNone/>
              <a:defRPr sz="1000">
                <a:solidFill>
                  <a:srgbClr val="FFFFFF"/>
                </a:solidFill>
              </a:defRPr>
            </a:lvl4pPr>
            <a:lvl5pPr lvl="4" algn="r">
              <a:lnSpc>
                <a:spcPct val="100000"/>
              </a:lnSpc>
              <a:spcBef>
                <a:spcPts val="0"/>
              </a:spcBef>
              <a:spcAft>
                <a:spcPts val="0"/>
              </a:spcAft>
              <a:buClr>
                <a:srgbClr val="FFFFFF"/>
              </a:buClr>
              <a:buSzPts val="1000"/>
              <a:buNone/>
              <a:defRPr sz="1000">
                <a:solidFill>
                  <a:srgbClr val="FFFFFF"/>
                </a:solidFill>
              </a:defRPr>
            </a:lvl5pPr>
            <a:lvl6pPr lvl="5" algn="r">
              <a:lnSpc>
                <a:spcPct val="100000"/>
              </a:lnSpc>
              <a:spcBef>
                <a:spcPts val="0"/>
              </a:spcBef>
              <a:spcAft>
                <a:spcPts val="0"/>
              </a:spcAft>
              <a:buClr>
                <a:srgbClr val="FFFFFF"/>
              </a:buClr>
              <a:buSzPts val="1000"/>
              <a:buNone/>
              <a:defRPr sz="1000">
                <a:solidFill>
                  <a:srgbClr val="FFFFFF"/>
                </a:solidFill>
              </a:defRPr>
            </a:lvl6pPr>
            <a:lvl7pPr lvl="6" algn="r">
              <a:lnSpc>
                <a:spcPct val="100000"/>
              </a:lnSpc>
              <a:spcBef>
                <a:spcPts val="0"/>
              </a:spcBef>
              <a:spcAft>
                <a:spcPts val="0"/>
              </a:spcAft>
              <a:buClr>
                <a:srgbClr val="FFFFFF"/>
              </a:buClr>
              <a:buSzPts val="1000"/>
              <a:buNone/>
              <a:defRPr sz="1000">
                <a:solidFill>
                  <a:srgbClr val="FFFFFF"/>
                </a:solidFill>
              </a:defRPr>
            </a:lvl7pPr>
            <a:lvl8pPr lvl="7" algn="r">
              <a:lnSpc>
                <a:spcPct val="100000"/>
              </a:lnSpc>
              <a:spcBef>
                <a:spcPts val="0"/>
              </a:spcBef>
              <a:spcAft>
                <a:spcPts val="0"/>
              </a:spcAft>
              <a:buClr>
                <a:srgbClr val="FFFFFF"/>
              </a:buClr>
              <a:buSzPts val="1000"/>
              <a:buNone/>
              <a:defRPr sz="1000">
                <a:solidFill>
                  <a:srgbClr val="FFFFFF"/>
                </a:solidFill>
              </a:defRPr>
            </a:lvl8pPr>
            <a:lvl9pPr lvl="8" algn="r">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7" name="Google Shape;227;p37"/>
          <p:cNvSpPr txBox="1">
            <a:spLocks noGrp="1"/>
          </p:cNvSpPr>
          <p:nvPr>
            <p:ph type="title" idx="2"/>
          </p:nvPr>
        </p:nvSpPr>
        <p:spPr>
          <a:xfrm>
            <a:off x="6747150" y="2116971"/>
            <a:ext cx="11814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DESIGN ">
  <p:cSld name="BIG_NUMBER_1_1_1_1_2">
    <p:spTree>
      <p:nvGrpSpPr>
        <p:cNvPr id="1" name="Shape 228"/>
        <p:cNvGrpSpPr/>
        <p:nvPr/>
      </p:nvGrpSpPr>
      <p:grpSpPr>
        <a:xfrm>
          <a:off x="0" y="0"/>
          <a:ext cx="0" cy="0"/>
          <a:chOff x="0" y="0"/>
          <a:chExt cx="0" cy="0"/>
        </a:xfrm>
      </p:grpSpPr>
      <p:sp>
        <p:nvSpPr>
          <p:cNvPr id="229" name="Google Shape;229;p38"/>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30" name="Google Shape;230;p38"/>
          <p:cNvSpPr/>
          <p:nvPr/>
        </p:nvSpPr>
        <p:spPr>
          <a:xfrm>
            <a:off x="8552000" y="4489875"/>
            <a:ext cx="591900" cy="390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8"/>
          <p:cNvSpPr/>
          <p:nvPr/>
        </p:nvSpPr>
        <p:spPr>
          <a:xfrm>
            <a:off x="0" y="4489875"/>
            <a:ext cx="8616600" cy="3900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2">
  <p:cSld name="BIG_NUMBER_1_1_1_1">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DESIGN 3">
  <p:cSld name="BIG_NUMBER_1_1_1_1_3">
    <p:bg>
      <p:bgPr>
        <a:solidFill>
          <a:schemeClr val="accent2"/>
        </a:solid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36" name="Google Shape;236;p40"/>
          <p:cNvSpPr/>
          <p:nvPr/>
        </p:nvSpPr>
        <p:spPr>
          <a:xfrm>
            <a:off x="-28200" y="1444550"/>
            <a:ext cx="9200400" cy="3699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0"/>
          <p:cNvSpPr/>
          <p:nvPr/>
        </p:nvSpPr>
        <p:spPr>
          <a:xfrm>
            <a:off x="-28200" y="4681650"/>
            <a:ext cx="8475000" cy="4620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0"/>
          <p:cNvSpPr/>
          <p:nvPr/>
        </p:nvSpPr>
        <p:spPr>
          <a:xfrm>
            <a:off x="8446800" y="4681650"/>
            <a:ext cx="748200" cy="4620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WO COLUMNS ">
  <p:cSld name="BIG_NUMBER_1_1_1_3">
    <p:spTree>
      <p:nvGrpSpPr>
        <p:cNvPr id="1" name="Shape 239"/>
        <p:cNvGrpSpPr/>
        <p:nvPr/>
      </p:nvGrpSpPr>
      <p:grpSpPr>
        <a:xfrm>
          <a:off x="0" y="0"/>
          <a:ext cx="0" cy="0"/>
          <a:chOff x="0" y="0"/>
          <a:chExt cx="0" cy="0"/>
        </a:xfrm>
      </p:grpSpPr>
      <p:sp>
        <p:nvSpPr>
          <p:cNvPr id="240" name="Google Shape;240;p41"/>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41" name="Google Shape;241;p41"/>
          <p:cNvSpPr txBox="1">
            <a:spLocks noGrp="1"/>
          </p:cNvSpPr>
          <p:nvPr>
            <p:ph type="ctrTitle" idx="2"/>
          </p:nvPr>
        </p:nvSpPr>
        <p:spPr>
          <a:xfrm>
            <a:off x="1408377" y="3245075"/>
            <a:ext cx="22959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42" name="Google Shape;242;p41"/>
          <p:cNvSpPr txBox="1">
            <a:spLocks noGrp="1"/>
          </p:cNvSpPr>
          <p:nvPr>
            <p:ph type="subTitle" idx="1"/>
          </p:nvPr>
        </p:nvSpPr>
        <p:spPr>
          <a:xfrm>
            <a:off x="1408373" y="3622128"/>
            <a:ext cx="22959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43" name="Google Shape;243;p41"/>
          <p:cNvSpPr txBox="1">
            <a:spLocks noGrp="1"/>
          </p:cNvSpPr>
          <p:nvPr>
            <p:ph type="ctrTitle" idx="3"/>
          </p:nvPr>
        </p:nvSpPr>
        <p:spPr>
          <a:xfrm>
            <a:off x="5439727" y="3245075"/>
            <a:ext cx="22959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44" name="Google Shape;244;p41"/>
          <p:cNvSpPr txBox="1">
            <a:spLocks noGrp="1"/>
          </p:cNvSpPr>
          <p:nvPr>
            <p:ph type="subTitle" idx="4"/>
          </p:nvPr>
        </p:nvSpPr>
        <p:spPr>
          <a:xfrm>
            <a:off x="5439723" y="3622128"/>
            <a:ext cx="22959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948604" y="1955373"/>
            <a:ext cx="2826300" cy="23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33" name="Google Shape;33;p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34" name="Google Shape;34;p5"/>
          <p:cNvSpPr/>
          <p:nvPr/>
        </p:nvSpPr>
        <p:spPr>
          <a:xfrm>
            <a:off x="5993075" y="5700"/>
            <a:ext cx="3150900" cy="58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4620750"/>
            <a:ext cx="3546300" cy="1572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BULLET POINTS 2">
  <p:cSld name="BIG_NUMBER_1_1_1_1_1_1_1">
    <p:spTree>
      <p:nvGrpSpPr>
        <p:cNvPr id="1" name="Shape 245"/>
        <p:cNvGrpSpPr/>
        <p:nvPr/>
      </p:nvGrpSpPr>
      <p:grpSpPr>
        <a:xfrm>
          <a:off x="0" y="0"/>
          <a:ext cx="0" cy="0"/>
          <a:chOff x="0" y="0"/>
          <a:chExt cx="0" cy="0"/>
        </a:xfrm>
      </p:grpSpPr>
      <p:sp>
        <p:nvSpPr>
          <p:cNvPr id="246" name="Google Shape;246;p42"/>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47" name="Google Shape;247;p42"/>
          <p:cNvSpPr txBox="1">
            <a:spLocks noGrp="1"/>
          </p:cNvSpPr>
          <p:nvPr>
            <p:ph type="body" idx="1"/>
          </p:nvPr>
        </p:nvSpPr>
        <p:spPr>
          <a:xfrm>
            <a:off x="881575" y="1821450"/>
            <a:ext cx="3255000" cy="2499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algn="l">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algn="l">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
        <p:nvSpPr>
          <p:cNvPr id="248" name="Google Shape;248;p42"/>
          <p:cNvSpPr/>
          <p:nvPr/>
        </p:nvSpPr>
        <p:spPr>
          <a:xfrm>
            <a:off x="8829675"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FOUR COLUMNS  ">
  <p:cSld name="BIG_NUMBER_1_1_1_3_1">
    <p:spTree>
      <p:nvGrpSpPr>
        <p:cNvPr id="1" name="Shape 249"/>
        <p:cNvGrpSpPr/>
        <p:nvPr/>
      </p:nvGrpSpPr>
      <p:grpSpPr>
        <a:xfrm>
          <a:off x="0" y="0"/>
          <a:ext cx="0" cy="0"/>
          <a:chOff x="0" y="0"/>
          <a:chExt cx="0" cy="0"/>
        </a:xfrm>
      </p:grpSpPr>
      <p:sp>
        <p:nvSpPr>
          <p:cNvPr id="250" name="Google Shape;250;p43"/>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51" name="Google Shape;251;p43"/>
          <p:cNvSpPr txBox="1">
            <a:spLocks noGrp="1"/>
          </p:cNvSpPr>
          <p:nvPr>
            <p:ph type="ctrTitle" idx="2"/>
          </p:nvPr>
        </p:nvSpPr>
        <p:spPr>
          <a:xfrm>
            <a:off x="913077" y="3245075"/>
            <a:ext cx="22959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800"/>
              <a:buNone/>
              <a:defRPr sz="1800">
                <a:solidFill>
                  <a:srgbClr val="005375"/>
                </a:solidFill>
              </a:defRPr>
            </a:lvl1pPr>
            <a:lvl2pPr lvl="1" algn="r">
              <a:lnSpc>
                <a:spcPct val="100000"/>
              </a:lnSpc>
              <a:spcBef>
                <a:spcPts val="0"/>
              </a:spcBef>
              <a:spcAft>
                <a:spcPts val="0"/>
              </a:spcAft>
              <a:buClr>
                <a:srgbClr val="005375"/>
              </a:buClr>
              <a:buSzPts val="1800"/>
              <a:buNone/>
              <a:defRPr sz="1800">
                <a:solidFill>
                  <a:srgbClr val="005375"/>
                </a:solidFill>
              </a:defRPr>
            </a:lvl2pPr>
            <a:lvl3pPr lvl="2" algn="r">
              <a:lnSpc>
                <a:spcPct val="100000"/>
              </a:lnSpc>
              <a:spcBef>
                <a:spcPts val="0"/>
              </a:spcBef>
              <a:spcAft>
                <a:spcPts val="0"/>
              </a:spcAft>
              <a:buClr>
                <a:srgbClr val="005375"/>
              </a:buClr>
              <a:buSzPts val="1800"/>
              <a:buNone/>
              <a:defRPr sz="1800">
                <a:solidFill>
                  <a:srgbClr val="005375"/>
                </a:solidFill>
              </a:defRPr>
            </a:lvl3pPr>
            <a:lvl4pPr lvl="3" algn="r">
              <a:lnSpc>
                <a:spcPct val="100000"/>
              </a:lnSpc>
              <a:spcBef>
                <a:spcPts val="0"/>
              </a:spcBef>
              <a:spcAft>
                <a:spcPts val="0"/>
              </a:spcAft>
              <a:buClr>
                <a:srgbClr val="005375"/>
              </a:buClr>
              <a:buSzPts val="1800"/>
              <a:buNone/>
              <a:defRPr sz="1800">
                <a:solidFill>
                  <a:srgbClr val="005375"/>
                </a:solidFill>
              </a:defRPr>
            </a:lvl4pPr>
            <a:lvl5pPr lvl="4" algn="r">
              <a:lnSpc>
                <a:spcPct val="100000"/>
              </a:lnSpc>
              <a:spcBef>
                <a:spcPts val="0"/>
              </a:spcBef>
              <a:spcAft>
                <a:spcPts val="0"/>
              </a:spcAft>
              <a:buClr>
                <a:srgbClr val="005375"/>
              </a:buClr>
              <a:buSzPts val="1800"/>
              <a:buNone/>
              <a:defRPr sz="1800">
                <a:solidFill>
                  <a:srgbClr val="005375"/>
                </a:solidFill>
              </a:defRPr>
            </a:lvl5pPr>
            <a:lvl6pPr lvl="5" algn="r">
              <a:lnSpc>
                <a:spcPct val="100000"/>
              </a:lnSpc>
              <a:spcBef>
                <a:spcPts val="0"/>
              </a:spcBef>
              <a:spcAft>
                <a:spcPts val="0"/>
              </a:spcAft>
              <a:buClr>
                <a:srgbClr val="005375"/>
              </a:buClr>
              <a:buSzPts val="1800"/>
              <a:buNone/>
              <a:defRPr sz="1800">
                <a:solidFill>
                  <a:srgbClr val="005375"/>
                </a:solidFill>
              </a:defRPr>
            </a:lvl6pPr>
            <a:lvl7pPr lvl="6" algn="r">
              <a:lnSpc>
                <a:spcPct val="100000"/>
              </a:lnSpc>
              <a:spcBef>
                <a:spcPts val="0"/>
              </a:spcBef>
              <a:spcAft>
                <a:spcPts val="0"/>
              </a:spcAft>
              <a:buClr>
                <a:srgbClr val="005375"/>
              </a:buClr>
              <a:buSzPts val="1800"/>
              <a:buNone/>
              <a:defRPr sz="1800">
                <a:solidFill>
                  <a:srgbClr val="005375"/>
                </a:solidFill>
              </a:defRPr>
            </a:lvl7pPr>
            <a:lvl8pPr lvl="7" algn="r">
              <a:lnSpc>
                <a:spcPct val="100000"/>
              </a:lnSpc>
              <a:spcBef>
                <a:spcPts val="0"/>
              </a:spcBef>
              <a:spcAft>
                <a:spcPts val="0"/>
              </a:spcAft>
              <a:buClr>
                <a:srgbClr val="005375"/>
              </a:buClr>
              <a:buSzPts val="1800"/>
              <a:buNone/>
              <a:defRPr sz="1800">
                <a:solidFill>
                  <a:srgbClr val="005375"/>
                </a:solidFill>
              </a:defRPr>
            </a:lvl8pPr>
            <a:lvl9pPr lvl="8" algn="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52" name="Google Shape;252;p43"/>
          <p:cNvSpPr txBox="1">
            <a:spLocks noGrp="1"/>
          </p:cNvSpPr>
          <p:nvPr>
            <p:ph type="subTitle" idx="1"/>
          </p:nvPr>
        </p:nvSpPr>
        <p:spPr>
          <a:xfrm>
            <a:off x="1167325" y="3622125"/>
            <a:ext cx="2041500" cy="390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5375"/>
              </a:buClr>
              <a:buSzPts val="1000"/>
              <a:buNone/>
              <a:defRPr sz="1000">
                <a:solidFill>
                  <a:srgbClr val="005375"/>
                </a:solidFill>
              </a:defRPr>
            </a:lvl1pPr>
            <a:lvl2pPr lvl="1" algn="r">
              <a:lnSpc>
                <a:spcPct val="100000"/>
              </a:lnSpc>
              <a:spcBef>
                <a:spcPts val="0"/>
              </a:spcBef>
              <a:spcAft>
                <a:spcPts val="0"/>
              </a:spcAft>
              <a:buClr>
                <a:srgbClr val="005375"/>
              </a:buClr>
              <a:buSzPts val="1000"/>
              <a:buNone/>
              <a:defRPr sz="1000">
                <a:solidFill>
                  <a:srgbClr val="005375"/>
                </a:solidFill>
              </a:defRPr>
            </a:lvl2pPr>
            <a:lvl3pPr lvl="2" algn="r">
              <a:lnSpc>
                <a:spcPct val="100000"/>
              </a:lnSpc>
              <a:spcBef>
                <a:spcPts val="0"/>
              </a:spcBef>
              <a:spcAft>
                <a:spcPts val="0"/>
              </a:spcAft>
              <a:buClr>
                <a:srgbClr val="005375"/>
              </a:buClr>
              <a:buSzPts val="1000"/>
              <a:buNone/>
              <a:defRPr sz="1000">
                <a:solidFill>
                  <a:srgbClr val="005375"/>
                </a:solidFill>
              </a:defRPr>
            </a:lvl3pPr>
            <a:lvl4pPr lvl="3" algn="r">
              <a:lnSpc>
                <a:spcPct val="100000"/>
              </a:lnSpc>
              <a:spcBef>
                <a:spcPts val="0"/>
              </a:spcBef>
              <a:spcAft>
                <a:spcPts val="0"/>
              </a:spcAft>
              <a:buClr>
                <a:srgbClr val="005375"/>
              </a:buClr>
              <a:buSzPts val="1000"/>
              <a:buNone/>
              <a:defRPr sz="1000">
                <a:solidFill>
                  <a:srgbClr val="005375"/>
                </a:solidFill>
              </a:defRPr>
            </a:lvl4pPr>
            <a:lvl5pPr lvl="4" algn="r">
              <a:lnSpc>
                <a:spcPct val="100000"/>
              </a:lnSpc>
              <a:spcBef>
                <a:spcPts val="0"/>
              </a:spcBef>
              <a:spcAft>
                <a:spcPts val="0"/>
              </a:spcAft>
              <a:buClr>
                <a:srgbClr val="005375"/>
              </a:buClr>
              <a:buSzPts val="1000"/>
              <a:buNone/>
              <a:defRPr sz="1000">
                <a:solidFill>
                  <a:srgbClr val="005375"/>
                </a:solidFill>
              </a:defRPr>
            </a:lvl5pPr>
            <a:lvl6pPr lvl="5" algn="r">
              <a:lnSpc>
                <a:spcPct val="100000"/>
              </a:lnSpc>
              <a:spcBef>
                <a:spcPts val="0"/>
              </a:spcBef>
              <a:spcAft>
                <a:spcPts val="0"/>
              </a:spcAft>
              <a:buClr>
                <a:srgbClr val="005375"/>
              </a:buClr>
              <a:buSzPts val="1000"/>
              <a:buNone/>
              <a:defRPr sz="1000">
                <a:solidFill>
                  <a:srgbClr val="005375"/>
                </a:solidFill>
              </a:defRPr>
            </a:lvl6pPr>
            <a:lvl7pPr lvl="6" algn="r">
              <a:lnSpc>
                <a:spcPct val="100000"/>
              </a:lnSpc>
              <a:spcBef>
                <a:spcPts val="0"/>
              </a:spcBef>
              <a:spcAft>
                <a:spcPts val="0"/>
              </a:spcAft>
              <a:buClr>
                <a:srgbClr val="005375"/>
              </a:buClr>
              <a:buSzPts val="1000"/>
              <a:buNone/>
              <a:defRPr sz="1000">
                <a:solidFill>
                  <a:srgbClr val="005375"/>
                </a:solidFill>
              </a:defRPr>
            </a:lvl7pPr>
            <a:lvl8pPr lvl="7" algn="r">
              <a:lnSpc>
                <a:spcPct val="100000"/>
              </a:lnSpc>
              <a:spcBef>
                <a:spcPts val="0"/>
              </a:spcBef>
              <a:spcAft>
                <a:spcPts val="0"/>
              </a:spcAft>
              <a:buClr>
                <a:srgbClr val="005375"/>
              </a:buClr>
              <a:buSzPts val="1000"/>
              <a:buNone/>
              <a:defRPr sz="1000">
                <a:solidFill>
                  <a:srgbClr val="005375"/>
                </a:solidFill>
              </a:defRPr>
            </a:lvl8pPr>
            <a:lvl9pPr lvl="8" algn="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53" name="Google Shape;253;p43"/>
          <p:cNvSpPr txBox="1">
            <a:spLocks noGrp="1"/>
          </p:cNvSpPr>
          <p:nvPr>
            <p:ph type="ctrTitle" idx="3"/>
          </p:nvPr>
        </p:nvSpPr>
        <p:spPr>
          <a:xfrm>
            <a:off x="5935023" y="3245075"/>
            <a:ext cx="22959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800"/>
              <a:buNone/>
              <a:defRPr sz="1800">
                <a:solidFill>
                  <a:srgbClr val="005375"/>
                </a:solidFill>
              </a:defRPr>
            </a:lvl1pPr>
            <a:lvl2pPr lvl="1" algn="l">
              <a:lnSpc>
                <a:spcPct val="100000"/>
              </a:lnSpc>
              <a:spcBef>
                <a:spcPts val="0"/>
              </a:spcBef>
              <a:spcAft>
                <a:spcPts val="0"/>
              </a:spcAft>
              <a:buClr>
                <a:srgbClr val="005375"/>
              </a:buClr>
              <a:buSzPts val="1800"/>
              <a:buNone/>
              <a:defRPr sz="1800">
                <a:solidFill>
                  <a:srgbClr val="005375"/>
                </a:solidFill>
              </a:defRPr>
            </a:lvl2pPr>
            <a:lvl3pPr lvl="2" algn="l">
              <a:lnSpc>
                <a:spcPct val="100000"/>
              </a:lnSpc>
              <a:spcBef>
                <a:spcPts val="0"/>
              </a:spcBef>
              <a:spcAft>
                <a:spcPts val="0"/>
              </a:spcAft>
              <a:buClr>
                <a:srgbClr val="005375"/>
              </a:buClr>
              <a:buSzPts val="1800"/>
              <a:buNone/>
              <a:defRPr sz="1800">
                <a:solidFill>
                  <a:srgbClr val="005375"/>
                </a:solidFill>
              </a:defRPr>
            </a:lvl3pPr>
            <a:lvl4pPr lvl="3" algn="l">
              <a:lnSpc>
                <a:spcPct val="100000"/>
              </a:lnSpc>
              <a:spcBef>
                <a:spcPts val="0"/>
              </a:spcBef>
              <a:spcAft>
                <a:spcPts val="0"/>
              </a:spcAft>
              <a:buClr>
                <a:srgbClr val="005375"/>
              </a:buClr>
              <a:buSzPts val="1800"/>
              <a:buNone/>
              <a:defRPr sz="1800">
                <a:solidFill>
                  <a:srgbClr val="005375"/>
                </a:solidFill>
              </a:defRPr>
            </a:lvl4pPr>
            <a:lvl5pPr lvl="4" algn="l">
              <a:lnSpc>
                <a:spcPct val="100000"/>
              </a:lnSpc>
              <a:spcBef>
                <a:spcPts val="0"/>
              </a:spcBef>
              <a:spcAft>
                <a:spcPts val="0"/>
              </a:spcAft>
              <a:buClr>
                <a:srgbClr val="005375"/>
              </a:buClr>
              <a:buSzPts val="1800"/>
              <a:buNone/>
              <a:defRPr sz="1800">
                <a:solidFill>
                  <a:srgbClr val="005375"/>
                </a:solidFill>
              </a:defRPr>
            </a:lvl5pPr>
            <a:lvl6pPr lvl="5" algn="l">
              <a:lnSpc>
                <a:spcPct val="100000"/>
              </a:lnSpc>
              <a:spcBef>
                <a:spcPts val="0"/>
              </a:spcBef>
              <a:spcAft>
                <a:spcPts val="0"/>
              </a:spcAft>
              <a:buClr>
                <a:srgbClr val="005375"/>
              </a:buClr>
              <a:buSzPts val="1800"/>
              <a:buNone/>
              <a:defRPr sz="1800">
                <a:solidFill>
                  <a:srgbClr val="005375"/>
                </a:solidFill>
              </a:defRPr>
            </a:lvl6pPr>
            <a:lvl7pPr lvl="6" algn="l">
              <a:lnSpc>
                <a:spcPct val="100000"/>
              </a:lnSpc>
              <a:spcBef>
                <a:spcPts val="0"/>
              </a:spcBef>
              <a:spcAft>
                <a:spcPts val="0"/>
              </a:spcAft>
              <a:buClr>
                <a:srgbClr val="005375"/>
              </a:buClr>
              <a:buSzPts val="1800"/>
              <a:buNone/>
              <a:defRPr sz="1800">
                <a:solidFill>
                  <a:srgbClr val="005375"/>
                </a:solidFill>
              </a:defRPr>
            </a:lvl7pPr>
            <a:lvl8pPr lvl="7" algn="l">
              <a:lnSpc>
                <a:spcPct val="100000"/>
              </a:lnSpc>
              <a:spcBef>
                <a:spcPts val="0"/>
              </a:spcBef>
              <a:spcAft>
                <a:spcPts val="0"/>
              </a:spcAft>
              <a:buClr>
                <a:srgbClr val="005375"/>
              </a:buClr>
              <a:buSzPts val="1800"/>
              <a:buNone/>
              <a:defRPr sz="1800">
                <a:solidFill>
                  <a:srgbClr val="005375"/>
                </a:solidFill>
              </a:defRPr>
            </a:lvl8pPr>
            <a:lvl9pPr lvl="8" algn="l">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54" name="Google Shape;254;p43"/>
          <p:cNvSpPr txBox="1">
            <a:spLocks noGrp="1"/>
          </p:cNvSpPr>
          <p:nvPr>
            <p:ph type="subTitle" idx="4"/>
          </p:nvPr>
        </p:nvSpPr>
        <p:spPr>
          <a:xfrm>
            <a:off x="5935025" y="3622125"/>
            <a:ext cx="2041500" cy="3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5375"/>
              </a:buClr>
              <a:buSzPts val="1000"/>
              <a:buNone/>
              <a:defRPr sz="1000">
                <a:solidFill>
                  <a:srgbClr val="005375"/>
                </a:solidFill>
              </a:defRPr>
            </a:lvl1pPr>
            <a:lvl2pPr lvl="1" algn="l">
              <a:lnSpc>
                <a:spcPct val="100000"/>
              </a:lnSpc>
              <a:spcBef>
                <a:spcPts val="0"/>
              </a:spcBef>
              <a:spcAft>
                <a:spcPts val="0"/>
              </a:spcAft>
              <a:buClr>
                <a:srgbClr val="005375"/>
              </a:buClr>
              <a:buSzPts val="1000"/>
              <a:buNone/>
              <a:defRPr sz="1000">
                <a:solidFill>
                  <a:srgbClr val="005375"/>
                </a:solidFill>
              </a:defRPr>
            </a:lvl2pPr>
            <a:lvl3pPr lvl="2" algn="l">
              <a:lnSpc>
                <a:spcPct val="100000"/>
              </a:lnSpc>
              <a:spcBef>
                <a:spcPts val="0"/>
              </a:spcBef>
              <a:spcAft>
                <a:spcPts val="0"/>
              </a:spcAft>
              <a:buClr>
                <a:srgbClr val="005375"/>
              </a:buClr>
              <a:buSzPts val="1000"/>
              <a:buNone/>
              <a:defRPr sz="1000">
                <a:solidFill>
                  <a:srgbClr val="005375"/>
                </a:solidFill>
              </a:defRPr>
            </a:lvl3pPr>
            <a:lvl4pPr lvl="3" algn="l">
              <a:lnSpc>
                <a:spcPct val="100000"/>
              </a:lnSpc>
              <a:spcBef>
                <a:spcPts val="0"/>
              </a:spcBef>
              <a:spcAft>
                <a:spcPts val="0"/>
              </a:spcAft>
              <a:buClr>
                <a:srgbClr val="005375"/>
              </a:buClr>
              <a:buSzPts val="1000"/>
              <a:buNone/>
              <a:defRPr sz="1000">
                <a:solidFill>
                  <a:srgbClr val="005375"/>
                </a:solidFill>
              </a:defRPr>
            </a:lvl4pPr>
            <a:lvl5pPr lvl="4" algn="l">
              <a:lnSpc>
                <a:spcPct val="100000"/>
              </a:lnSpc>
              <a:spcBef>
                <a:spcPts val="0"/>
              </a:spcBef>
              <a:spcAft>
                <a:spcPts val="0"/>
              </a:spcAft>
              <a:buClr>
                <a:srgbClr val="005375"/>
              </a:buClr>
              <a:buSzPts val="1000"/>
              <a:buNone/>
              <a:defRPr sz="1000">
                <a:solidFill>
                  <a:srgbClr val="005375"/>
                </a:solidFill>
              </a:defRPr>
            </a:lvl5pPr>
            <a:lvl6pPr lvl="5" algn="l">
              <a:lnSpc>
                <a:spcPct val="100000"/>
              </a:lnSpc>
              <a:spcBef>
                <a:spcPts val="0"/>
              </a:spcBef>
              <a:spcAft>
                <a:spcPts val="0"/>
              </a:spcAft>
              <a:buClr>
                <a:srgbClr val="005375"/>
              </a:buClr>
              <a:buSzPts val="1000"/>
              <a:buNone/>
              <a:defRPr sz="1000">
                <a:solidFill>
                  <a:srgbClr val="005375"/>
                </a:solidFill>
              </a:defRPr>
            </a:lvl6pPr>
            <a:lvl7pPr lvl="6" algn="l">
              <a:lnSpc>
                <a:spcPct val="100000"/>
              </a:lnSpc>
              <a:spcBef>
                <a:spcPts val="0"/>
              </a:spcBef>
              <a:spcAft>
                <a:spcPts val="0"/>
              </a:spcAft>
              <a:buClr>
                <a:srgbClr val="005375"/>
              </a:buClr>
              <a:buSzPts val="1000"/>
              <a:buNone/>
              <a:defRPr sz="1000">
                <a:solidFill>
                  <a:srgbClr val="005375"/>
                </a:solidFill>
              </a:defRPr>
            </a:lvl7pPr>
            <a:lvl8pPr lvl="7" algn="l">
              <a:lnSpc>
                <a:spcPct val="100000"/>
              </a:lnSpc>
              <a:spcBef>
                <a:spcPts val="0"/>
              </a:spcBef>
              <a:spcAft>
                <a:spcPts val="0"/>
              </a:spcAft>
              <a:buClr>
                <a:srgbClr val="005375"/>
              </a:buClr>
              <a:buSzPts val="1000"/>
              <a:buNone/>
              <a:defRPr sz="1000">
                <a:solidFill>
                  <a:srgbClr val="005375"/>
                </a:solidFill>
              </a:defRPr>
            </a:lvl8pPr>
            <a:lvl9pPr lvl="8" algn="l">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55" name="Google Shape;255;p43"/>
          <p:cNvSpPr txBox="1">
            <a:spLocks noGrp="1"/>
          </p:cNvSpPr>
          <p:nvPr>
            <p:ph type="ctrTitle" idx="5"/>
          </p:nvPr>
        </p:nvSpPr>
        <p:spPr>
          <a:xfrm>
            <a:off x="913077" y="2016350"/>
            <a:ext cx="2295900" cy="39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5375"/>
              </a:buClr>
              <a:buSzPts val="1800"/>
              <a:buNone/>
              <a:defRPr sz="1800">
                <a:solidFill>
                  <a:srgbClr val="005375"/>
                </a:solidFill>
              </a:defRPr>
            </a:lvl1pPr>
            <a:lvl2pPr lvl="1" algn="r">
              <a:lnSpc>
                <a:spcPct val="100000"/>
              </a:lnSpc>
              <a:spcBef>
                <a:spcPts val="0"/>
              </a:spcBef>
              <a:spcAft>
                <a:spcPts val="0"/>
              </a:spcAft>
              <a:buClr>
                <a:srgbClr val="005375"/>
              </a:buClr>
              <a:buSzPts val="1800"/>
              <a:buNone/>
              <a:defRPr sz="1800">
                <a:solidFill>
                  <a:srgbClr val="005375"/>
                </a:solidFill>
              </a:defRPr>
            </a:lvl2pPr>
            <a:lvl3pPr lvl="2" algn="r">
              <a:lnSpc>
                <a:spcPct val="100000"/>
              </a:lnSpc>
              <a:spcBef>
                <a:spcPts val="0"/>
              </a:spcBef>
              <a:spcAft>
                <a:spcPts val="0"/>
              </a:spcAft>
              <a:buClr>
                <a:srgbClr val="005375"/>
              </a:buClr>
              <a:buSzPts val="1800"/>
              <a:buNone/>
              <a:defRPr sz="1800">
                <a:solidFill>
                  <a:srgbClr val="005375"/>
                </a:solidFill>
              </a:defRPr>
            </a:lvl3pPr>
            <a:lvl4pPr lvl="3" algn="r">
              <a:lnSpc>
                <a:spcPct val="100000"/>
              </a:lnSpc>
              <a:spcBef>
                <a:spcPts val="0"/>
              </a:spcBef>
              <a:spcAft>
                <a:spcPts val="0"/>
              </a:spcAft>
              <a:buClr>
                <a:srgbClr val="005375"/>
              </a:buClr>
              <a:buSzPts val="1800"/>
              <a:buNone/>
              <a:defRPr sz="1800">
                <a:solidFill>
                  <a:srgbClr val="005375"/>
                </a:solidFill>
              </a:defRPr>
            </a:lvl4pPr>
            <a:lvl5pPr lvl="4" algn="r">
              <a:lnSpc>
                <a:spcPct val="100000"/>
              </a:lnSpc>
              <a:spcBef>
                <a:spcPts val="0"/>
              </a:spcBef>
              <a:spcAft>
                <a:spcPts val="0"/>
              </a:spcAft>
              <a:buClr>
                <a:srgbClr val="005375"/>
              </a:buClr>
              <a:buSzPts val="1800"/>
              <a:buNone/>
              <a:defRPr sz="1800">
                <a:solidFill>
                  <a:srgbClr val="005375"/>
                </a:solidFill>
              </a:defRPr>
            </a:lvl5pPr>
            <a:lvl6pPr lvl="5" algn="r">
              <a:lnSpc>
                <a:spcPct val="100000"/>
              </a:lnSpc>
              <a:spcBef>
                <a:spcPts val="0"/>
              </a:spcBef>
              <a:spcAft>
                <a:spcPts val="0"/>
              </a:spcAft>
              <a:buClr>
                <a:srgbClr val="005375"/>
              </a:buClr>
              <a:buSzPts val="1800"/>
              <a:buNone/>
              <a:defRPr sz="1800">
                <a:solidFill>
                  <a:srgbClr val="005375"/>
                </a:solidFill>
              </a:defRPr>
            </a:lvl6pPr>
            <a:lvl7pPr lvl="6" algn="r">
              <a:lnSpc>
                <a:spcPct val="100000"/>
              </a:lnSpc>
              <a:spcBef>
                <a:spcPts val="0"/>
              </a:spcBef>
              <a:spcAft>
                <a:spcPts val="0"/>
              </a:spcAft>
              <a:buClr>
                <a:srgbClr val="005375"/>
              </a:buClr>
              <a:buSzPts val="1800"/>
              <a:buNone/>
              <a:defRPr sz="1800">
                <a:solidFill>
                  <a:srgbClr val="005375"/>
                </a:solidFill>
              </a:defRPr>
            </a:lvl7pPr>
            <a:lvl8pPr lvl="7" algn="r">
              <a:lnSpc>
                <a:spcPct val="100000"/>
              </a:lnSpc>
              <a:spcBef>
                <a:spcPts val="0"/>
              </a:spcBef>
              <a:spcAft>
                <a:spcPts val="0"/>
              </a:spcAft>
              <a:buClr>
                <a:srgbClr val="005375"/>
              </a:buClr>
              <a:buSzPts val="1800"/>
              <a:buNone/>
              <a:defRPr sz="1800">
                <a:solidFill>
                  <a:srgbClr val="005375"/>
                </a:solidFill>
              </a:defRPr>
            </a:lvl8pPr>
            <a:lvl9pPr lvl="8" algn="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56" name="Google Shape;256;p43"/>
          <p:cNvSpPr txBox="1">
            <a:spLocks noGrp="1"/>
          </p:cNvSpPr>
          <p:nvPr>
            <p:ph type="subTitle" idx="6"/>
          </p:nvPr>
        </p:nvSpPr>
        <p:spPr>
          <a:xfrm>
            <a:off x="1167325" y="2393400"/>
            <a:ext cx="2041500" cy="390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05375"/>
              </a:buClr>
              <a:buSzPts val="1000"/>
              <a:buNone/>
              <a:defRPr sz="1000">
                <a:solidFill>
                  <a:srgbClr val="005375"/>
                </a:solidFill>
              </a:defRPr>
            </a:lvl1pPr>
            <a:lvl2pPr lvl="1" algn="r">
              <a:lnSpc>
                <a:spcPct val="100000"/>
              </a:lnSpc>
              <a:spcBef>
                <a:spcPts val="0"/>
              </a:spcBef>
              <a:spcAft>
                <a:spcPts val="0"/>
              </a:spcAft>
              <a:buClr>
                <a:srgbClr val="005375"/>
              </a:buClr>
              <a:buSzPts val="1000"/>
              <a:buNone/>
              <a:defRPr sz="1000">
                <a:solidFill>
                  <a:srgbClr val="005375"/>
                </a:solidFill>
              </a:defRPr>
            </a:lvl2pPr>
            <a:lvl3pPr lvl="2" algn="r">
              <a:lnSpc>
                <a:spcPct val="100000"/>
              </a:lnSpc>
              <a:spcBef>
                <a:spcPts val="0"/>
              </a:spcBef>
              <a:spcAft>
                <a:spcPts val="0"/>
              </a:spcAft>
              <a:buClr>
                <a:srgbClr val="005375"/>
              </a:buClr>
              <a:buSzPts val="1000"/>
              <a:buNone/>
              <a:defRPr sz="1000">
                <a:solidFill>
                  <a:srgbClr val="005375"/>
                </a:solidFill>
              </a:defRPr>
            </a:lvl3pPr>
            <a:lvl4pPr lvl="3" algn="r">
              <a:lnSpc>
                <a:spcPct val="100000"/>
              </a:lnSpc>
              <a:spcBef>
                <a:spcPts val="0"/>
              </a:spcBef>
              <a:spcAft>
                <a:spcPts val="0"/>
              </a:spcAft>
              <a:buClr>
                <a:srgbClr val="005375"/>
              </a:buClr>
              <a:buSzPts val="1000"/>
              <a:buNone/>
              <a:defRPr sz="1000">
                <a:solidFill>
                  <a:srgbClr val="005375"/>
                </a:solidFill>
              </a:defRPr>
            </a:lvl4pPr>
            <a:lvl5pPr lvl="4" algn="r">
              <a:lnSpc>
                <a:spcPct val="100000"/>
              </a:lnSpc>
              <a:spcBef>
                <a:spcPts val="0"/>
              </a:spcBef>
              <a:spcAft>
                <a:spcPts val="0"/>
              </a:spcAft>
              <a:buClr>
                <a:srgbClr val="005375"/>
              </a:buClr>
              <a:buSzPts val="1000"/>
              <a:buNone/>
              <a:defRPr sz="1000">
                <a:solidFill>
                  <a:srgbClr val="005375"/>
                </a:solidFill>
              </a:defRPr>
            </a:lvl5pPr>
            <a:lvl6pPr lvl="5" algn="r">
              <a:lnSpc>
                <a:spcPct val="100000"/>
              </a:lnSpc>
              <a:spcBef>
                <a:spcPts val="0"/>
              </a:spcBef>
              <a:spcAft>
                <a:spcPts val="0"/>
              </a:spcAft>
              <a:buClr>
                <a:srgbClr val="005375"/>
              </a:buClr>
              <a:buSzPts val="1000"/>
              <a:buNone/>
              <a:defRPr sz="1000">
                <a:solidFill>
                  <a:srgbClr val="005375"/>
                </a:solidFill>
              </a:defRPr>
            </a:lvl6pPr>
            <a:lvl7pPr lvl="6" algn="r">
              <a:lnSpc>
                <a:spcPct val="100000"/>
              </a:lnSpc>
              <a:spcBef>
                <a:spcPts val="0"/>
              </a:spcBef>
              <a:spcAft>
                <a:spcPts val="0"/>
              </a:spcAft>
              <a:buClr>
                <a:srgbClr val="005375"/>
              </a:buClr>
              <a:buSzPts val="1000"/>
              <a:buNone/>
              <a:defRPr sz="1000">
                <a:solidFill>
                  <a:srgbClr val="005375"/>
                </a:solidFill>
              </a:defRPr>
            </a:lvl7pPr>
            <a:lvl8pPr lvl="7" algn="r">
              <a:lnSpc>
                <a:spcPct val="100000"/>
              </a:lnSpc>
              <a:spcBef>
                <a:spcPts val="0"/>
              </a:spcBef>
              <a:spcAft>
                <a:spcPts val="0"/>
              </a:spcAft>
              <a:buClr>
                <a:srgbClr val="005375"/>
              </a:buClr>
              <a:buSzPts val="1000"/>
              <a:buNone/>
              <a:defRPr sz="1000">
                <a:solidFill>
                  <a:srgbClr val="005375"/>
                </a:solidFill>
              </a:defRPr>
            </a:lvl8pPr>
            <a:lvl9pPr lvl="8" algn="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57" name="Google Shape;257;p43"/>
          <p:cNvSpPr txBox="1">
            <a:spLocks noGrp="1"/>
          </p:cNvSpPr>
          <p:nvPr>
            <p:ph type="ctrTitle" idx="7"/>
          </p:nvPr>
        </p:nvSpPr>
        <p:spPr>
          <a:xfrm>
            <a:off x="5935023" y="2016350"/>
            <a:ext cx="22959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5375"/>
              </a:buClr>
              <a:buSzPts val="1800"/>
              <a:buNone/>
              <a:defRPr sz="1800">
                <a:solidFill>
                  <a:srgbClr val="005375"/>
                </a:solidFill>
              </a:defRPr>
            </a:lvl1pPr>
            <a:lvl2pPr lvl="1" algn="l">
              <a:lnSpc>
                <a:spcPct val="100000"/>
              </a:lnSpc>
              <a:spcBef>
                <a:spcPts val="0"/>
              </a:spcBef>
              <a:spcAft>
                <a:spcPts val="0"/>
              </a:spcAft>
              <a:buClr>
                <a:srgbClr val="005375"/>
              </a:buClr>
              <a:buSzPts val="1800"/>
              <a:buNone/>
              <a:defRPr sz="1800">
                <a:solidFill>
                  <a:srgbClr val="005375"/>
                </a:solidFill>
              </a:defRPr>
            </a:lvl2pPr>
            <a:lvl3pPr lvl="2" algn="l">
              <a:lnSpc>
                <a:spcPct val="100000"/>
              </a:lnSpc>
              <a:spcBef>
                <a:spcPts val="0"/>
              </a:spcBef>
              <a:spcAft>
                <a:spcPts val="0"/>
              </a:spcAft>
              <a:buClr>
                <a:srgbClr val="005375"/>
              </a:buClr>
              <a:buSzPts val="1800"/>
              <a:buNone/>
              <a:defRPr sz="1800">
                <a:solidFill>
                  <a:srgbClr val="005375"/>
                </a:solidFill>
              </a:defRPr>
            </a:lvl3pPr>
            <a:lvl4pPr lvl="3" algn="l">
              <a:lnSpc>
                <a:spcPct val="100000"/>
              </a:lnSpc>
              <a:spcBef>
                <a:spcPts val="0"/>
              </a:spcBef>
              <a:spcAft>
                <a:spcPts val="0"/>
              </a:spcAft>
              <a:buClr>
                <a:srgbClr val="005375"/>
              </a:buClr>
              <a:buSzPts val="1800"/>
              <a:buNone/>
              <a:defRPr sz="1800">
                <a:solidFill>
                  <a:srgbClr val="005375"/>
                </a:solidFill>
              </a:defRPr>
            </a:lvl4pPr>
            <a:lvl5pPr lvl="4" algn="l">
              <a:lnSpc>
                <a:spcPct val="100000"/>
              </a:lnSpc>
              <a:spcBef>
                <a:spcPts val="0"/>
              </a:spcBef>
              <a:spcAft>
                <a:spcPts val="0"/>
              </a:spcAft>
              <a:buClr>
                <a:srgbClr val="005375"/>
              </a:buClr>
              <a:buSzPts val="1800"/>
              <a:buNone/>
              <a:defRPr sz="1800">
                <a:solidFill>
                  <a:srgbClr val="005375"/>
                </a:solidFill>
              </a:defRPr>
            </a:lvl5pPr>
            <a:lvl6pPr lvl="5" algn="l">
              <a:lnSpc>
                <a:spcPct val="100000"/>
              </a:lnSpc>
              <a:spcBef>
                <a:spcPts val="0"/>
              </a:spcBef>
              <a:spcAft>
                <a:spcPts val="0"/>
              </a:spcAft>
              <a:buClr>
                <a:srgbClr val="005375"/>
              </a:buClr>
              <a:buSzPts val="1800"/>
              <a:buNone/>
              <a:defRPr sz="1800">
                <a:solidFill>
                  <a:srgbClr val="005375"/>
                </a:solidFill>
              </a:defRPr>
            </a:lvl6pPr>
            <a:lvl7pPr lvl="6" algn="l">
              <a:lnSpc>
                <a:spcPct val="100000"/>
              </a:lnSpc>
              <a:spcBef>
                <a:spcPts val="0"/>
              </a:spcBef>
              <a:spcAft>
                <a:spcPts val="0"/>
              </a:spcAft>
              <a:buClr>
                <a:srgbClr val="005375"/>
              </a:buClr>
              <a:buSzPts val="1800"/>
              <a:buNone/>
              <a:defRPr sz="1800">
                <a:solidFill>
                  <a:srgbClr val="005375"/>
                </a:solidFill>
              </a:defRPr>
            </a:lvl7pPr>
            <a:lvl8pPr lvl="7" algn="l">
              <a:lnSpc>
                <a:spcPct val="100000"/>
              </a:lnSpc>
              <a:spcBef>
                <a:spcPts val="0"/>
              </a:spcBef>
              <a:spcAft>
                <a:spcPts val="0"/>
              </a:spcAft>
              <a:buClr>
                <a:srgbClr val="005375"/>
              </a:buClr>
              <a:buSzPts val="1800"/>
              <a:buNone/>
              <a:defRPr sz="1800">
                <a:solidFill>
                  <a:srgbClr val="005375"/>
                </a:solidFill>
              </a:defRPr>
            </a:lvl8pPr>
            <a:lvl9pPr lvl="8" algn="l">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58" name="Google Shape;258;p43"/>
          <p:cNvSpPr txBox="1">
            <a:spLocks noGrp="1"/>
          </p:cNvSpPr>
          <p:nvPr>
            <p:ph type="subTitle" idx="8"/>
          </p:nvPr>
        </p:nvSpPr>
        <p:spPr>
          <a:xfrm>
            <a:off x="5935025" y="2393400"/>
            <a:ext cx="2041500" cy="3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5375"/>
              </a:buClr>
              <a:buSzPts val="1000"/>
              <a:buNone/>
              <a:defRPr sz="1000">
                <a:solidFill>
                  <a:srgbClr val="005375"/>
                </a:solidFill>
              </a:defRPr>
            </a:lvl1pPr>
            <a:lvl2pPr lvl="1" algn="l">
              <a:lnSpc>
                <a:spcPct val="100000"/>
              </a:lnSpc>
              <a:spcBef>
                <a:spcPts val="0"/>
              </a:spcBef>
              <a:spcAft>
                <a:spcPts val="0"/>
              </a:spcAft>
              <a:buClr>
                <a:srgbClr val="005375"/>
              </a:buClr>
              <a:buSzPts val="1000"/>
              <a:buNone/>
              <a:defRPr sz="1000">
                <a:solidFill>
                  <a:srgbClr val="005375"/>
                </a:solidFill>
              </a:defRPr>
            </a:lvl2pPr>
            <a:lvl3pPr lvl="2" algn="l">
              <a:lnSpc>
                <a:spcPct val="100000"/>
              </a:lnSpc>
              <a:spcBef>
                <a:spcPts val="0"/>
              </a:spcBef>
              <a:spcAft>
                <a:spcPts val="0"/>
              </a:spcAft>
              <a:buClr>
                <a:srgbClr val="005375"/>
              </a:buClr>
              <a:buSzPts val="1000"/>
              <a:buNone/>
              <a:defRPr sz="1000">
                <a:solidFill>
                  <a:srgbClr val="005375"/>
                </a:solidFill>
              </a:defRPr>
            </a:lvl3pPr>
            <a:lvl4pPr lvl="3" algn="l">
              <a:lnSpc>
                <a:spcPct val="100000"/>
              </a:lnSpc>
              <a:spcBef>
                <a:spcPts val="0"/>
              </a:spcBef>
              <a:spcAft>
                <a:spcPts val="0"/>
              </a:spcAft>
              <a:buClr>
                <a:srgbClr val="005375"/>
              </a:buClr>
              <a:buSzPts val="1000"/>
              <a:buNone/>
              <a:defRPr sz="1000">
                <a:solidFill>
                  <a:srgbClr val="005375"/>
                </a:solidFill>
              </a:defRPr>
            </a:lvl4pPr>
            <a:lvl5pPr lvl="4" algn="l">
              <a:lnSpc>
                <a:spcPct val="100000"/>
              </a:lnSpc>
              <a:spcBef>
                <a:spcPts val="0"/>
              </a:spcBef>
              <a:spcAft>
                <a:spcPts val="0"/>
              </a:spcAft>
              <a:buClr>
                <a:srgbClr val="005375"/>
              </a:buClr>
              <a:buSzPts val="1000"/>
              <a:buNone/>
              <a:defRPr sz="1000">
                <a:solidFill>
                  <a:srgbClr val="005375"/>
                </a:solidFill>
              </a:defRPr>
            </a:lvl5pPr>
            <a:lvl6pPr lvl="5" algn="l">
              <a:lnSpc>
                <a:spcPct val="100000"/>
              </a:lnSpc>
              <a:spcBef>
                <a:spcPts val="0"/>
              </a:spcBef>
              <a:spcAft>
                <a:spcPts val="0"/>
              </a:spcAft>
              <a:buClr>
                <a:srgbClr val="005375"/>
              </a:buClr>
              <a:buSzPts val="1000"/>
              <a:buNone/>
              <a:defRPr sz="1000">
                <a:solidFill>
                  <a:srgbClr val="005375"/>
                </a:solidFill>
              </a:defRPr>
            </a:lvl6pPr>
            <a:lvl7pPr lvl="6" algn="l">
              <a:lnSpc>
                <a:spcPct val="100000"/>
              </a:lnSpc>
              <a:spcBef>
                <a:spcPts val="0"/>
              </a:spcBef>
              <a:spcAft>
                <a:spcPts val="0"/>
              </a:spcAft>
              <a:buClr>
                <a:srgbClr val="005375"/>
              </a:buClr>
              <a:buSzPts val="1000"/>
              <a:buNone/>
              <a:defRPr sz="1000">
                <a:solidFill>
                  <a:srgbClr val="005375"/>
                </a:solidFill>
              </a:defRPr>
            </a:lvl7pPr>
            <a:lvl8pPr lvl="7" algn="l">
              <a:lnSpc>
                <a:spcPct val="100000"/>
              </a:lnSpc>
              <a:spcBef>
                <a:spcPts val="0"/>
              </a:spcBef>
              <a:spcAft>
                <a:spcPts val="0"/>
              </a:spcAft>
              <a:buClr>
                <a:srgbClr val="005375"/>
              </a:buClr>
              <a:buSzPts val="1000"/>
              <a:buNone/>
              <a:defRPr sz="1000">
                <a:solidFill>
                  <a:srgbClr val="005375"/>
                </a:solidFill>
              </a:defRPr>
            </a:lvl8pPr>
            <a:lvl9pPr lvl="8" algn="l">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59" name="Google Shape;259;p43"/>
          <p:cNvSpPr/>
          <p:nvPr/>
        </p:nvSpPr>
        <p:spPr>
          <a:xfrm>
            <a:off x="8829600"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3"/>
          <p:cNvSpPr/>
          <p:nvPr/>
        </p:nvSpPr>
        <p:spPr>
          <a:xfrm>
            <a:off x="8829600" y="1476375"/>
            <a:ext cx="234300" cy="29241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3"/>
          <p:cNvSpPr/>
          <p:nvPr/>
        </p:nvSpPr>
        <p:spPr>
          <a:xfrm>
            <a:off x="0"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WO COLUMNS 2">
  <p:cSld name="BIG_NUMBER_1_1_1_3_2">
    <p:spTree>
      <p:nvGrpSpPr>
        <p:cNvPr id="1" name="Shape 262"/>
        <p:cNvGrpSpPr/>
        <p:nvPr/>
      </p:nvGrpSpPr>
      <p:grpSpPr>
        <a:xfrm>
          <a:off x="0" y="0"/>
          <a:ext cx="0" cy="0"/>
          <a:chOff x="0" y="0"/>
          <a:chExt cx="0" cy="0"/>
        </a:xfrm>
      </p:grpSpPr>
      <p:sp>
        <p:nvSpPr>
          <p:cNvPr id="263" name="Google Shape;263;p44"/>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64" name="Google Shape;264;p44"/>
          <p:cNvSpPr txBox="1">
            <a:spLocks noGrp="1"/>
          </p:cNvSpPr>
          <p:nvPr>
            <p:ph type="subTitle" idx="1"/>
          </p:nvPr>
        </p:nvSpPr>
        <p:spPr>
          <a:xfrm>
            <a:off x="1408373" y="3834053"/>
            <a:ext cx="22959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65" name="Google Shape;265;p44"/>
          <p:cNvSpPr txBox="1">
            <a:spLocks noGrp="1"/>
          </p:cNvSpPr>
          <p:nvPr>
            <p:ph type="subTitle" idx="2"/>
          </p:nvPr>
        </p:nvSpPr>
        <p:spPr>
          <a:xfrm>
            <a:off x="5439723" y="1567103"/>
            <a:ext cx="22959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BIG TEXT 2">
  <p:cSld name="BIG_NUMBER_1_1_1_3_3">
    <p:spTree>
      <p:nvGrpSpPr>
        <p:cNvPr id="1" name="Shape 266"/>
        <p:cNvGrpSpPr/>
        <p:nvPr/>
      </p:nvGrpSpPr>
      <p:grpSpPr>
        <a:xfrm>
          <a:off x="0" y="0"/>
          <a:ext cx="0" cy="0"/>
          <a:chOff x="0" y="0"/>
          <a:chExt cx="0" cy="0"/>
        </a:xfrm>
      </p:grpSpPr>
      <p:sp>
        <p:nvSpPr>
          <p:cNvPr id="267" name="Google Shape;267;p45"/>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68" name="Google Shape;268;p45"/>
          <p:cNvSpPr txBox="1">
            <a:spLocks noGrp="1"/>
          </p:cNvSpPr>
          <p:nvPr>
            <p:ph type="ctrTitle" idx="2"/>
          </p:nvPr>
        </p:nvSpPr>
        <p:spPr>
          <a:xfrm>
            <a:off x="1960200" y="2510150"/>
            <a:ext cx="52236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3600"/>
              <a:buNone/>
              <a:defRPr>
                <a:solidFill>
                  <a:srgbClr val="005375"/>
                </a:solidFill>
              </a:defRPr>
            </a:lvl1pPr>
            <a:lvl2pPr lvl="1" algn="ctr">
              <a:lnSpc>
                <a:spcPct val="100000"/>
              </a:lnSpc>
              <a:spcBef>
                <a:spcPts val="0"/>
              </a:spcBef>
              <a:spcAft>
                <a:spcPts val="0"/>
              </a:spcAft>
              <a:buClr>
                <a:srgbClr val="005375"/>
              </a:buClr>
              <a:buSzPts val="3600"/>
              <a:buNone/>
              <a:defRPr sz="3600">
                <a:solidFill>
                  <a:srgbClr val="005375"/>
                </a:solidFill>
              </a:defRPr>
            </a:lvl2pPr>
            <a:lvl3pPr lvl="2" algn="ctr">
              <a:lnSpc>
                <a:spcPct val="100000"/>
              </a:lnSpc>
              <a:spcBef>
                <a:spcPts val="0"/>
              </a:spcBef>
              <a:spcAft>
                <a:spcPts val="0"/>
              </a:spcAft>
              <a:buClr>
                <a:srgbClr val="005375"/>
              </a:buClr>
              <a:buSzPts val="3600"/>
              <a:buNone/>
              <a:defRPr sz="3600">
                <a:solidFill>
                  <a:srgbClr val="005375"/>
                </a:solidFill>
              </a:defRPr>
            </a:lvl3pPr>
            <a:lvl4pPr lvl="3" algn="ctr">
              <a:lnSpc>
                <a:spcPct val="100000"/>
              </a:lnSpc>
              <a:spcBef>
                <a:spcPts val="0"/>
              </a:spcBef>
              <a:spcAft>
                <a:spcPts val="0"/>
              </a:spcAft>
              <a:buClr>
                <a:srgbClr val="005375"/>
              </a:buClr>
              <a:buSzPts val="3600"/>
              <a:buNone/>
              <a:defRPr sz="3600">
                <a:solidFill>
                  <a:srgbClr val="005375"/>
                </a:solidFill>
              </a:defRPr>
            </a:lvl4pPr>
            <a:lvl5pPr lvl="4" algn="ctr">
              <a:lnSpc>
                <a:spcPct val="100000"/>
              </a:lnSpc>
              <a:spcBef>
                <a:spcPts val="0"/>
              </a:spcBef>
              <a:spcAft>
                <a:spcPts val="0"/>
              </a:spcAft>
              <a:buClr>
                <a:srgbClr val="005375"/>
              </a:buClr>
              <a:buSzPts val="3600"/>
              <a:buNone/>
              <a:defRPr sz="3600">
                <a:solidFill>
                  <a:srgbClr val="005375"/>
                </a:solidFill>
              </a:defRPr>
            </a:lvl5pPr>
            <a:lvl6pPr lvl="5" algn="ctr">
              <a:lnSpc>
                <a:spcPct val="100000"/>
              </a:lnSpc>
              <a:spcBef>
                <a:spcPts val="0"/>
              </a:spcBef>
              <a:spcAft>
                <a:spcPts val="0"/>
              </a:spcAft>
              <a:buClr>
                <a:srgbClr val="005375"/>
              </a:buClr>
              <a:buSzPts val="3600"/>
              <a:buNone/>
              <a:defRPr sz="3600">
                <a:solidFill>
                  <a:srgbClr val="005375"/>
                </a:solidFill>
              </a:defRPr>
            </a:lvl6pPr>
            <a:lvl7pPr lvl="6" algn="ctr">
              <a:lnSpc>
                <a:spcPct val="100000"/>
              </a:lnSpc>
              <a:spcBef>
                <a:spcPts val="0"/>
              </a:spcBef>
              <a:spcAft>
                <a:spcPts val="0"/>
              </a:spcAft>
              <a:buClr>
                <a:srgbClr val="005375"/>
              </a:buClr>
              <a:buSzPts val="3600"/>
              <a:buNone/>
              <a:defRPr sz="3600">
                <a:solidFill>
                  <a:srgbClr val="005375"/>
                </a:solidFill>
              </a:defRPr>
            </a:lvl7pPr>
            <a:lvl8pPr lvl="7" algn="ctr">
              <a:lnSpc>
                <a:spcPct val="100000"/>
              </a:lnSpc>
              <a:spcBef>
                <a:spcPts val="0"/>
              </a:spcBef>
              <a:spcAft>
                <a:spcPts val="0"/>
              </a:spcAft>
              <a:buClr>
                <a:srgbClr val="005375"/>
              </a:buClr>
              <a:buSzPts val="3600"/>
              <a:buNone/>
              <a:defRPr sz="3600">
                <a:solidFill>
                  <a:srgbClr val="005375"/>
                </a:solidFill>
              </a:defRPr>
            </a:lvl8pPr>
            <a:lvl9pPr lvl="8" algn="ctr">
              <a:lnSpc>
                <a:spcPct val="100000"/>
              </a:lnSpc>
              <a:spcBef>
                <a:spcPts val="0"/>
              </a:spcBef>
              <a:spcAft>
                <a:spcPts val="0"/>
              </a:spcAft>
              <a:buClr>
                <a:srgbClr val="005375"/>
              </a:buClr>
              <a:buSzPts val="3600"/>
              <a:buNone/>
              <a:defRPr sz="3600">
                <a:solidFill>
                  <a:srgbClr val="005375"/>
                </a:solidFill>
              </a:defRPr>
            </a:lvl9pPr>
          </a:lstStyle>
          <a:p>
            <a:endParaRPr/>
          </a:p>
        </p:txBody>
      </p:sp>
      <p:sp>
        <p:nvSpPr>
          <p:cNvPr id="269" name="Google Shape;269;p45"/>
          <p:cNvSpPr txBox="1">
            <a:spLocks noGrp="1"/>
          </p:cNvSpPr>
          <p:nvPr>
            <p:ph type="subTitle" idx="1"/>
          </p:nvPr>
        </p:nvSpPr>
        <p:spPr>
          <a:xfrm>
            <a:off x="2769925" y="3279225"/>
            <a:ext cx="3814200" cy="74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70" name="Google Shape;270;p45"/>
          <p:cNvSpPr/>
          <p:nvPr/>
        </p:nvSpPr>
        <p:spPr>
          <a:xfrm>
            <a:off x="0" y="2173125"/>
            <a:ext cx="1668000" cy="1847700"/>
          </a:xfrm>
          <a:prstGeom prst="rect">
            <a:avLst/>
          </a:prstGeom>
          <a:solidFill>
            <a:srgbClr val="0053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45"/>
          <p:cNvSpPr/>
          <p:nvPr/>
        </p:nvSpPr>
        <p:spPr>
          <a:xfrm>
            <a:off x="7476000" y="2173125"/>
            <a:ext cx="1668000" cy="1847700"/>
          </a:xfrm>
          <a:prstGeom prst="rect">
            <a:avLst/>
          </a:prstGeom>
          <a:solidFill>
            <a:srgbClr val="DC56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IX COLUMNS">
  <p:cSld name="BIG_NUMBER_1_1_1_4">
    <p:spTree>
      <p:nvGrpSpPr>
        <p:cNvPr id="1" name="Shape 272"/>
        <p:cNvGrpSpPr/>
        <p:nvPr/>
      </p:nvGrpSpPr>
      <p:grpSpPr>
        <a:xfrm>
          <a:off x="0" y="0"/>
          <a:ext cx="0" cy="0"/>
          <a:chOff x="0" y="0"/>
          <a:chExt cx="0" cy="0"/>
        </a:xfrm>
      </p:grpSpPr>
      <p:sp>
        <p:nvSpPr>
          <p:cNvPr id="273" name="Google Shape;273;p46"/>
          <p:cNvSpPr txBox="1">
            <a:spLocks noGrp="1"/>
          </p:cNvSpPr>
          <p:nvPr>
            <p:ph type="ctrTitle"/>
          </p:nvPr>
        </p:nvSpPr>
        <p:spPr>
          <a:xfrm>
            <a:off x="644125" y="619550"/>
            <a:ext cx="80658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DC5641"/>
              </a:buClr>
              <a:buSzPts val="2400"/>
              <a:buNone/>
              <a:defRPr sz="2400">
                <a:solidFill>
                  <a:srgbClr val="DC5641"/>
                </a:solidFill>
              </a:defRPr>
            </a:lvl1pPr>
            <a:lvl2pPr lvl="1" algn="l">
              <a:lnSpc>
                <a:spcPct val="100000"/>
              </a:lnSpc>
              <a:spcBef>
                <a:spcPts val="0"/>
              </a:spcBef>
              <a:spcAft>
                <a:spcPts val="0"/>
              </a:spcAft>
              <a:buClr>
                <a:srgbClr val="005375"/>
              </a:buClr>
              <a:buSzPts val="2400"/>
              <a:buNone/>
              <a:defRPr sz="2400">
                <a:solidFill>
                  <a:srgbClr val="005375"/>
                </a:solidFill>
              </a:defRPr>
            </a:lvl2pPr>
            <a:lvl3pPr lvl="2" algn="l">
              <a:lnSpc>
                <a:spcPct val="100000"/>
              </a:lnSpc>
              <a:spcBef>
                <a:spcPts val="0"/>
              </a:spcBef>
              <a:spcAft>
                <a:spcPts val="0"/>
              </a:spcAft>
              <a:buClr>
                <a:srgbClr val="005375"/>
              </a:buClr>
              <a:buSzPts val="2400"/>
              <a:buNone/>
              <a:defRPr sz="2400">
                <a:solidFill>
                  <a:srgbClr val="005375"/>
                </a:solidFill>
              </a:defRPr>
            </a:lvl3pPr>
            <a:lvl4pPr lvl="3" algn="l">
              <a:lnSpc>
                <a:spcPct val="100000"/>
              </a:lnSpc>
              <a:spcBef>
                <a:spcPts val="0"/>
              </a:spcBef>
              <a:spcAft>
                <a:spcPts val="0"/>
              </a:spcAft>
              <a:buClr>
                <a:srgbClr val="005375"/>
              </a:buClr>
              <a:buSzPts val="2400"/>
              <a:buNone/>
              <a:defRPr sz="2400">
                <a:solidFill>
                  <a:srgbClr val="005375"/>
                </a:solidFill>
              </a:defRPr>
            </a:lvl4pPr>
            <a:lvl5pPr lvl="4" algn="l">
              <a:lnSpc>
                <a:spcPct val="100000"/>
              </a:lnSpc>
              <a:spcBef>
                <a:spcPts val="0"/>
              </a:spcBef>
              <a:spcAft>
                <a:spcPts val="0"/>
              </a:spcAft>
              <a:buClr>
                <a:srgbClr val="005375"/>
              </a:buClr>
              <a:buSzPts val="2400"/>
              <a:buNone/>
              <a:defRPr sz="2400">
                <a:solidFill>
                  <a:srgbClr val="005375"/>
                </a:solidFill>
              </a:defRPr>
            </a:lvl5pPr>
            <a:lvl6pPr lvl="5" algn="l">
              <a:lnSpc>
                <a:spcPct val="100000"/>
              </a:lnSpc>
              <a:spcBef>
                <a:spcPts val="0"/>
              </a:spcBef>
              <a:spcAft>
                <a:spcPts val="0"/>
              </a:spcAft>
              <a:buClr>
                <a:srgbClr val="005375"/>
              </a:buClr>
              <a:buSzPts val="2400"/>
              <a:buNone/>
              <a:defRPr sz="2400">
                <a:solidFill>
                  <a:srgbClr val="005375"/>
                </a:solidFill>
              </a:defRPr>
            </a:lvl6pPr>
            <a:lvl7pPr lvl="6" algn="l">
              <a:lnSpc>
                <a:spcPct val="100000"/>
              </a:lnSpc>
              <a:spcBef>
                <a:spcPts val="0"/>
              </a:spcBef>
              <a:spcAft>
                <a:spcPts val="0"/>
              </a:spcAft>
              <a:buClr>
                <a:srgbClr val="005375"/>
              </a:buClr>
              <a:buSzPts val="2400"/>
              <a:buNone/>
              <a:defRPr sz="2400">
                <a:solidFill>
                  <a:srgbClr val="005375"/>
                </a:solidFill>
              </a:defRPr>
            </a:lvl7pPr>
            <a:lvl8pPr lvl="7" algn="l">
              <a:lnSpc>
                <a:spcPct val="100000"/>
              </a:lnSpc>
              <a:spcBef>
                <a:spcPts val="0"/>
              </a:spcBef>
              <a:spcAft>
                <a:spcPts val="0"/>
              </a:spcAft>
              <a:buClr>
                <a:srgbClr val="005375"/>
              </a:buClr>
              <a:buSzPts val="2400"/>
              <a:buNone/>
              <a:defRPr sz="2400">
                <a:solidFill>
                  <a:srgbClr val="005375"/>
                </a:solidFill>
              </a:defRPr>
            </a:lvl8pPr>
            <a:lvl9pPr lvl="8" algn="l">
              <a:lnSpc>
                <a:spcPct val="100000"/>
              </a:lnSpc>
              <a:spcBef>
                <a:spcPts val="0"/>
              </a:spcBef>
              <a:spcAft>
                <a:spcPts val="0"/>
              </a:spcAft>
              <a:buClr>
                <a:srgbClr val="005375"/>
              </a:buClr>
              <a:buSzPts val="2400"/>
              <a:buNone/>
              <a:defRPr sz="2400">
                <a:solidFill>
                  <a:srgbClr val="005375"/>
                </a:solidFill>
              </a:defRPr>
            </a:lvl9pPr>
          </a:lstStyle>
          <a:p>
            <a:endParaRPr/>
          </a:p>
        </p:txBody>
      </p:sp>
      <p:sp>
        <p:nvSpPr>
          <p:cNvPr id="274" name="Google Shape;274;p46"/>
          <p:cNvSpPr txBox="1">
            <a:spLocks noGrp="1"/>
          </p:cNvSpPr>
          <p:nvPr>
            <p:ph type="ctrTitle" idx="2"/>
          </p:nvPr>
        </p:nvSpPr>
        <p:spPr>
          <a:xfrm>
            <a:off x="2554550" y="3610175"/>
            <a:ext cx="20208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75" name="Google Shape;275;p46"/>
          <p:cNvSpPr txBox="1">
            <a:spLocks noGrp="1"/>
          </p:cNvSpPr>
          <p:nvPr>
            <p:ph type="subTitle" idx="1"/>
          </p:nvPr>
        </p:nvSpPr>
        <p:spPr>
          <a:xfrm>
            <a:off x="2755761" y="3911025"/>
            <a:ext cx="16185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76" name="Google Shape;276;p46"/>
          <p:cNvSpPr txBox="1">
            <a:spLocks noGrp="1"/>
          </p:cNvSpPr>
          <p:nvPr>
            <p:ph type="ctrTitle" idx="3"/>
          </p:nvPr>
        </p:nvSpPr>
        <p:spPr>
          <a:xfrm>
            <a:off x="4380506" y="3610175"/>
            <a:ext cx="20208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77" name="Google Shape;277;p46"/>
          <p:cNvSpPr txBox="1">
            <a:spLocks noGrp="1"/>
          </p:cNvSpPr>
          <p:nvPr>
            <p:ph type="subTitle" idx="4"/>
          </p:nvPr>
        </p:nvSpPr>
        <p:spPr>
          <a:xfrm>
            <a:off x="4581716" y="3911025"/>
            <a:ext cx="16185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78" name="Google Shape;278;p46"/>
          <p:cNvSpPr txBox="1">
            <a:spLocks noGrp="1"/>
          </p:cNvSpPr>
          <p:nvPr>
            <p:ph type="ctrTitle" idx="5"/>
          </p:nvPr>
        </p:nvSpPr>
        <p:spPr>
          <a:xfrm>
            <a:off x="6206462" y="3610175"/>
            <a:ext cx="20208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79" name="Google Shape;279;p46"/>
          <p:cNvSpPr txBox="1">
            <a:spLocks noGrp="1"/>
          </p:cNvSpPr>
          <p:nvPr>
            <p:ph type="subTitle" idx="6"/>
          </p:nvPr>
        </p:nvSpPr>
        <p:spPr>
          <a:xfrm>
            <a:off x="6407672" y="3911025"/>
            <a:ext cx="16185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80" name="Google Shape;280;p46"/>
          <p:cNvSpPr txBox="1">
            <a:spLocks noGrp="1"/>
          </p:cNvSpPr>
          <p:nvPr>
            <p:ph type="ctrTitle" idx="7"/>
          </p:nvPr>
        </p:nvSpPr>
        <p:spPr>
          <a:xfrm>
            <a:off x="2554550" y="2035825"/>
            <a:ext cx="20208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81" name="Google Shape;281;p46"/>
          <p:cNvSpPr txBox="1">
            <a:spLocks noGrp="1"/>
          </p:cNvSpPr>
          <p:nvPr>
            <p:ph type="subTitle" idx="8"/>
          </p:nvPr>
        </p:nvSpPr>
        <p:spPr>
          <a:xfrm>
            <a:off x="2755761" y="2319160"/>
            <a:ext cx="16185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82" name="Google Shape;282;p46"/>
          <p:cNvSpPr txBox="1">
            <a:spLocks noGrp="1"/>
          </p:cNvSpPr>
          <p:nvPr>
            <p:ph type="ctrTitle" idx="9"/>
          </p:nvPr>
        </p:nvSpPr>
        <p:spPr>
          <a:xfrm>
            <a:off x="4380506" y="2035825"/>
            <a:ext cx="20208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83" name="Google Shape;283;p46"/>
          <p:cNvSpPr txBox="1">
            <a:spLocks noGrp="1"/>
          </p:cNvSpPr>
          <p:nvPr>
            <p:ph type="subTitle" idx="13"/>
          </p:nvPr>
        </p:nvSpPr>
        <p:spPr>
          <a:xfrm>
            <a:off x="4581716" y="2319160"/>
            <a:ext cx="16185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284" name="Google Shape;284;p46"/>
          <p:cNvSpPr txBox="1">
            <a:spLocks noGrp="1"/>
          </p:cNvSpPr>
          <p:nvPr>
            <p:ph type="ctrTitle" idx="14"/>
          </p:nvPr>
        </p:nvSpPr>
        <p:spPr>
          <a:xfrm>
            <a:off x="6206462" y="2035825"/>
            <a:ext cx="2020800" cy="39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05375"/>
              </a:buClr>
              <a:buSzPts val="1800"/>
              <a:buNone/>
              <a:defRPr sz="1800">
                <a:solidFill>
                  <a:srgbClr val="005375"/>
                </a:solidFill>
              </a:defRPr>
            </a:lvl1pPr>
            <a:lvl2pPr lvl="1" algn="ctr">
              <a:lnSpc>
                <a:spcPct val="100000"/>
              </a:lnSpc>
              <a:spcBef>
                <a:spcPts val="0"/>
              </a:spcBef>
              <a:spcAft>
                <a:spcPts val="0"/>
              </a:spcAft>
              <a:buClr>
                <a:srgbClr val="005375"/>
              </a:buClr>
              <a:buSzPts val="1800"/>
              <a:buNone/>
              <a:defRPr sz="1800">
                <a:solidFill>
                  <a:srgbClr val="005375"/>
                </a:solidFill>
              </a:defRPr>
            </a:lvl2pPr>
            <a:lvl3pPr lvl="2" algn="ctr">
              <a:lnSpc>
                <a:spcPct val="100000"/>
              </a:lnSpc>
              <a:spcBef>
                <a:spcPts val="0"/>
              </a:spcBef>
              <a:spcAft>
                <a:spcPts val="0"/>
              </a:spcAft>
              <a:buClr>
                <a:srgbClr val="005375"/>
              </a:buClr>
              <a:buSzPts val="1800"/>
              <a:buNone/>
              <a:defRPr sz="1800">
                <a:solidFill>
                  <a:srgbClr val="005375"/>
                </a:solidFill>
              </a:defRPr>
            </a:lvl3pPr>
            <a:lvl4pPr lvl="3" algn="ctr">
              <a:lnSpc>
                <a:spcPct val="100000"/>
              </a:lnSpc>
              <a:spcBef>
                <a:spcPts val="0"/>
              </a:spcBef>
              <a:spcAft>
                <a:spcPts val="0"/>
              </a:spcAft>
              <a:buClr>
                <a:srgbClr val="005375"/>
              </a:buClr>
              <a:buSzPts val="1800"/>
              <a:buNone/>
              <a:defRPr sz="1800">
                <a:solidFill>
                  <a:srgbClr val="005375"/>
                </a:solidFill>
              </a:defRPr>
            </a:lvl4pPr>
            <a:lvl5pPr lvl="4" algn="ctr">
              <a:lnSpc>
                <a:spcPct val="100000"/>
              </a:lnSpc>
              <a:spcBef>
                <a:spcPts val="0"/>
              </a:spcBef>
              <a:spcAft>
                <a:spcPts val="0"/>
              </a:spcAft>
              <a:buClr>
                <a:srgbClr val="005375"/>
              </a:buClr>
              <a:buSzPts val="1800"/>
              <a:buNone/>
              <a:defRPr sz="1800">
                <a:solidFill>
                  <a:srgbClr val="005375"/>
                </a:solidFill>
              </a:defRPr>
            </a:lvl5pPr>
            <a:lvl6pPr lvl="5" algn="ctr">
              <a:lnSpc>
                <a:spcPct val="100000"/>
              </a:lnSpc>
              <a:spcBef>
                <a:spcPts val="0"/>
              </a:spcBef>
              <a:spcAft>
                <a:spcPts val="0"/>
              </a:spcAft>
              <a:buClr>
                <a:srgbClr val="005375"/>
              </a:buClr>
              <a:buSzPts val="1800"/>
              <a:buNone/>
              <a:defRPr sz="1800">
                <a:solidFill>
                  <a:srgbClr val="005375"/>
                </a:solidFill>
              </a:defRPr>
            </a:lvl6pPr>
            <a:lvl7pPr lvl="6" algn="ctr">
              <a:lnSpc>
                <a:spcPct val="100000"/>
              </a:lnSpc>
              <a:spcBef>
                <a:spcPts val="0"/>
              </a:spcBef>
              <a:spcAft>
                <a:spcPts val="0"/>
              </a:spcAft>
              <a:buClr>
                <a:srgbClr val="005375"/>
              </a:buClr>
              <a:buSzPts val="1800"/>
              <a:buNone/>
              <a:defRPr sz="1800">
                <a:solidFill>
                  <a:srgbClr val="005375"/>
                </a:solidFill>
              </a:defRPr>
            </a:lvl7pPr>
            <a:lvl8pPr lvl="7" algn="ctr">
              <a:lnSpc>
                <a:spcPct val="100000"/>
              </a:lnSpc>
              <a:spcBef>
                <a:spcPts val="0"/>
              </a:spcBef>
              <a:spcAft>
                <a:spcPts val="0"/>
              </a:spcAft>
              <a:buClr>
                <a:srgbClr val="005375"/>
              </a:buClr>
              <a:buSzPts val="1800"/>
              <a:buNone/>
              <a:defRPr sz="1800">
                <a:solidFill>
                  <a:srgbClr val="005375"/>
                </a:solidFill>
              </a:defRPr>
            </a:lvl8pPr>
            <a:lvl9pPr lvl="8" algn="ctr">
              <a:lnSpc>
                <a:spcPct val="100000"/>
              </a:lnSpc>
              <a:spcBef>
                <a:spcPts val="0"/>
              </a:spcBef>
              <a:spcAft>
                <a:spcPts val="0"/>
              </a:spcAft>
              <a:buClr>
                <a:srgbClr val="005375"/>
              </a:buClr>
              <a:buSzPts val="1800"/>
              <a:buNone/>
              <a:defRPr sz="1800">
                <a:solidFill>
                  <a:srgbClr val="005375"/>
                </a:solidFill>
              </a:defRPr>
            </a:lvl9pPr>
          </a:lstStyle>
          <a:p>
            <a:endParaRPr/>
          </a:p>
        </p:txBody>
      </p:sp>
      <p:sp>
        <p:nvSpPr>
          <p:cNvPr id="285" name="Google Shape;285;p46"/>
          <p:cNvSpPr txBox="1">
            <a:spLocks noGrp="1"/>
          </p:cNvSpPr>
          <p:nvPr>
            <p:ph type="subTitle" idx="15"/>
          </p:nvPr>
        </p:nvSpPr>
        <p:spPr>
          <a:xfrm>
            <a:off x="6407672" y="2319160"/>
            <a:ext cx="1618500" cy="39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000"/>
              <a:buNone/>
              <a:defRPr sz="1000">
                <a:solidFill>
                  <a:srgbClr val="005375"/>
                </a:solidFill>
              </a:defRPr>
            </a:lvl1pPr>
            <a:lvl2pPr lvl="1" algn="ctr">
              <a:lnSpc>
                <a:spcPct val="100000"/>
              </a:lnSpc>
              <a:spcBef>
                <a:spcPts val="0"/>
              </a:spcBef>
              <a:spcAft>
                <a:spcPts val="0"/>
              </a:spcAft>
              <a:buClr>
                <a:srgbClr val="005375"/>
              </a:buClr>
              <a:buSzPts val="1000"/>
              <a:buNone/>
              <a:defRPr sz="1000">
                <a:solidFill>
                  <a:srgbClr val="005375"/>
                </a:solidFill>
              </a:defRPr>
            </a:lvl2pPr>
            <a:lvl3pPr lvl="2" algn="ctr">
              <a:lnSpc>
                <a:spcPct val="100000"/>
              </a:lnSpc>
              <a:spcBef>
                <a:spcPts val="0"/>
              </a:spcBef>
              <a:spcAft>
                <a:spcPts val="0"/>
              </a:spcAft>
              <a:buClr>
                <a:srgbClr val="005375"/>
              </a:buClr>
              <a:buSzPts val="1000"/>
              <a:buNone/>
              <a:defRPr sz="1000">
                <a:solidFill>
                  <a:srgbClr val="005375"/>
                </a:solidFill>
              </a:defRPr>
            </a:lvl3pPr>
            <a:lvl4pPr lvl="3" algn="ctr">
              <a:lnSpc>
                <a:spcPct val="100000"/>
              </a:lnSpc>
              <a:spcBef>
                <a:spcPts val="0"/>
              </a:spcBef>
              <a:spcAft>
                <a:spcPts val="0"/>
              </a:spcAft>
              <a:buClr>
                <a:srgbClr val="005375"/>
              </a:buClr>
              <a:buSzPts val="1000"/>
              <a:buNone/>
              <a:defRPr sz="1000">
                <a:solidFill>
                  <a:srgbClr val="005375"/>
                </a:solidFill>
              </a:defRPr>
            </a:lvl4pPr>
            <a:lvl5pPr lvl="4" algn="ctr">
              <a:lnSpc>
                <a:spcPct val="100000"/>
              </a:lnSpc>
              <a:spcBef>
                <a:spcPts val="0"/>
              </a:spcBef>
              <a:spcAft>
                <a:spcPts val="0"/>
              </a:spcAft>
              <a:buClr>
                <a:srgbClr val="005375"/>
              </a:buClr>
              <a:buSzPts val="1000"/>
              <a:buNone/>
              <a:defRPr sz="1000">
                <a:solidFill>
                  <a:srgbClr val="005375"/>
                </a:solidFill>
              </a:defRPr>
            </a:lvl5pPr>
            <a:lvl6pPr lvl="5" algn="ctr">
              <a:lnSpc>
                <a:spcPct val="100000"/>
              </a:lnSpc>
              <a:spcBef>
                <a:spcPts val="0"/>
              </a:spcBef>
              <a:spcAft>
                <a:spcPts val="0"/>
              </a:spcAft>
              <a:buClr>
                <a:srgbClr val="005375"/>
              </a:buClr>
              <a:buSzPts val="1000"/>
              <a:buNone/>
              <a:defRPr sz="1000">
                <a:solidFill>
                  <a:srgbClr val="005375"/>
                </a:solidFill>
              </a:defRPr>
            </a:lvl6pPr>
            <a:lvl7pPr lvl="6" algn="ctr">
              <a:lnSpc>
                <a:spcPct val="100000"/>
              </a:lnSpc>
              <a:spcBef>
                <a:spcPts val="0"/>
              </a:spcBef>
              <a:spcAft>
                <a:spcPts val="0"/>
              </a:spcAft>
              <a:buClr>
                <a:srgbClr val="005375"/>
              </a:buClr>
              <a:buSzPts val="1000"/>
              <a:buNone/>
              <a:defRPr sz="1000">
                <a:solidFill>
                  <a:srgbClr val="005375"/>
                </a:solidFill>
              </a:defRPr>
            </a:lvl7pPr>
            <a:lvl8pPr lvl="7" algn="ctr">
              <a:lnSpc>
                <a:spcPct val="100000"/>
              </a:lnSpc>
              <a:spcBef>
                <a:spcPts val="0"/>
              </a:spcBef>
              <a:spcAft>
                <a:spcPts val="0"/>
              </a:spcAft>
              <a:buClr>
                <a:srgbClr val="005375"/>
              </a:buClr>
              <a:buSzPts val="1000"/>
              <a:buNone/>
              <a:defRPr sz="1000">
                <a:solidFill>
                  <a:srgbClr val="005375"/>
                </a:solidFill>
              </a:defRPr>
            </a:lvl8pPr>
            <a:lvl9pPr lvl="8" algn="ctr">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amp;CREDITS">
  <p:cSld name="BIG_NUMBER_1_1_1_3_3_1">
    <p:spTree>
      <p:nvGrpSpPr>
        <p:cNvPr id="1" name="Shape 286"/>
        <p:cNvGrpSpPr/>
        <p:nvPr/>
      </p:nvGrpSpPr>
      <p:grpSpPr>
        <a:xfrm>
          <a:off x="0" y="0"/>
          <a:ext cx="0" cy="0"/>
          <a:chOff x="0" y="0"/>
          <a:chExt cx="0" cy="0"/>
        </a:xfrm>
      </p:grpSpPr>
      <p:sp>
        <p:nvSpPr>
          <p:cNvPr id="287" name="Google Shape;287;p47"/>
          <p:cNvSpPr txBox="1">
            <a:spLocks noGrp="1"/>
          </p:cNvSpPr>
          <p:nvPr>
            <p:ph type="ctrTitle"/>
          </p:nvPr>
        </p:nvSpPr>
        <p:spPr>
          <a:xfrm>
            <a:off x="1222800" y="1812400"/>
            <a:ext cx="6698400" cy="39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88" name="Google Shape;288;p47"/>
          <p:cNvSpPr txBox="1">
            <a:spLocks noGrp="1"/>
          </p:cNvSpPr>
          <p:nvPr>
            <p:ph type="subTitle" idx="1"/>
          </p:nvPr>
        </p:nvSpPr>
        <p:spPr>
          <a:xfrm>
            <a:off x="1222800" y="2284700"/>
            <a:ext cx="3814200" cy="74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89" name="Google Shape;289;p47"/>
          <p:cNvSpPr txBox="1"/>
          <p:nvPr/>
        </p:nvSpPr>
        <p:spPr>
          <a:xfrm>
            <a:off x="1222800" y="3716025"/>
            <a:ext cx="2753100" cy="64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900"/>
              <a:buFont typeface="Arial"/>
              <a:buNone/>
            </a:pPr>
            <a:r>
              <a:rPr lang="en" sz="900" b="0" i="0" u="none" strike="noStrike" cap="none">
                <a:solidFill>
                  <a:srgbClr val="DC5641"/>
                </a:solidFill>
                <a:latin typeface="Questrial"/>
                <a:ea typeface="Questrial"/>
                <a:cs typeface="Questrial"/>
                <a:sym typeface="Questrial"/>
              </a:rPr>
              <a:t>CREDITS: This presentation template was created by </a:t>
            </a:r>
            <a:r>
              <a:rPr lang="en" sz="900" b="1" i="0" u="none" strike="noStrike" cap="none">
                <a:solidFill>
                  <a:schemeClr val="hlink"/>
                </a:solidFill>
                <a:uFill>
                  <a:noFill/>
                </a:uFill>
                <a:latin typeface="Questrial"/>
                <a:ea typeface="Questrial"/>
                <a:cs typeface="Questrial"/>
                <a:sym typeface="Questrial"/>
                <a:hlinkClick r:id="rId2"/>
              </a:rPr>
              <a:t>Slidesgo</a:t>
            </a:r>
            <a:r>
              <a:rPr lang="en" sz="900" b="0" i="0" u="none" strike="noStrike" cap="none">
                <a:solidFill>
                  <a:srgbClr val="DC5641"/>
                </a:solidFill>
                <a:latin typeface="Questrial"/>
                <a:ea typeface="Questrial"/>
                <a:cs typeface="Questrial"/>
                <a:sym typeface="Questrial"/>
              </a:rPr>
              <a:t>, including icons by </a:t>
            </a:r>
            <a:r>
              <a:rPr lang="en" sz="900" b="1" i="0" u="none" strike="noStrike" cap="none">
                <a:solidFill>
                  <a:schemeClr val="hlink"/>
                </a:solidFill>
                <a:uFill>
                  <a:noFill/>
                </a:uFill>
                <a:latin typeface="Questrial"/>
                <a:ea typeface="Questrial"/>
                <a:cs typeface="Questrial"/>
                <a:sym typeface="Questrial"/>
                <a:hlinkClick r:id="rId3"/>
              </a:rPr>
              <a:t>Flaticon</a:t>
            </a:r>
            <a:r>
              <a:rPr lang="en" sz="900" b="0" i="0" u="none" strike="noStrike" cap="none">
                <a:solidFill>
                  <a:srgbClr val="DC5641"/>
                </a:solidFill>
                <a:latin typeface="Questrial"/>
                <a:ea typeface="Questrial"/>
                <a:cs typeface="Questrial"/>
                <a:sym typeface="Questrial"/>
              </a:rPr>
              <a:t>, and infographics &amp; images by </a:t>
            </a:r>
            <a:r>
              <a:rPr lang="en" sz="900" b="0" i="0" u="none" strike="noStrike" cap="none">
                <a:solidFill>
                  <a:schemeClr val="hlink"/>
                </a:solidFill>
                <a:uFill>
                  <a:noFill/>
                </a:uFill>
                <a:latin typeface="Questrial"/>
                <a:ea typeface="Questrial"/>
                <a:cs typeface="Questrial"/>
                <a:sym typeface="Questrial"/>
                <a:hlinkClick r:id="rId4"/>
              </a:rPr>
              <a:t>Freepik</a:t>
            </a:r>
            <a:r>
              <a:rPr lang="en" sz="900" b="0" i="0" u="none" strike="noStrike" cap="none">
                <a:solidFill>
                  <a:srgbClr val="DC5641"/>
                </a:solidFill>
                <a:latin typeface="Questrial"/>
                <a:ea typeface="Questrial"/>
                <a:cs typeface="Questrial"/>
                <a:sym typeface="Questrial"/>
              </a:rPr>
              <a:t>. </a:t>
            </a:r>
            <a:endParaRPr sz="900" b="0" i="0" u="none" strike="noStrike" cap="none">
              <a:solidFill>
                <a:srgbClr val="DC5641"/>
              </a:solidFill>
              <a:latin typeface="Questrial"/>
              <a:ea typeface="Questrial"/>
              <a:cs typeface="Questrial"/>
              <a:sym typeface="Questrial"/>
            </a:endParaRPr>
          </a:p>
          <a:p>
            <a:pPr marL="0" marR="0" lvl="0" indent="0" algn="l" rtl="0">
              <a:lnSpc>
                <a:spcPct val="100000"/>
              </a:lnSpc>
              <a:spcBef>
                <a:spcPts val="300"/>
              </a:spcBef>
              <a:spcAft>
                <a:spcPts val="0"/>
              </a:spcAft>
              <a:buClr>
                <a:srgbClr val="000000"/>
              </a:buClr>
              <a:buSzPts val="900"/>
              <a:buFont typeface="Arial"/>
              <a:buNone/>
            </a:pPr>
            <a:r>
              <a:rPr lang="en" sz="900" b="1" i="0" u="none" strike="noStrike" cap="none">
                <a:solidFill>
                  <a:srgbClr val="DC5641"/>
                </a:solidFill>
                <a:latin typeface="Questrial"/>
                <a:ea typeface="Questrial"/>
                <a:cs typeface="Questrial"/>
                <a:sym typeface="Questrial"/>
              </a:rPr>
              <a:t>Please keep this slide for attribution.</a:t>
            </a:r>
            <a:endParaRPr sz="900" b="1" i="0" u="none" strike="noStrike" cap="none">
              <a:solidFill>
                <a:srgbClr val="DC5641"/>
              </a:solidFill>
              <a:latin typeface="Questrial"/>
              <a:ea typeface="Questrial"/>
              <a:cs typeface="Questrial"/>
              <a:sym typeface="Questrial"/>
            </a:endParaRPr>
          </a:p>
          <a:p>
            <a:pPr marL="0" marR="0" lvl="0" indent="0" algn="l" rtl="0">
              <a:lnSpc>
                <a:spcPct val="115000"/>
              </a:lnSpc>
              <a:spcBef>
                <a:spcPts val="300"/>
              </a:spcBef>
              <a:spcAft>
                <a:spcPts val="0"/>
              </a:spcAft>
              <a:buClr>
                <a:srgbClr val="000000"/>
              </a:buClr>
              <a:buSzPts val="900"/>
              <a:buFont typeface="Arial"/>
              <a:buNone/>
            </a:pPr>
            <a:endParaRPr sz="900" b="0" i="0" u="none" strike="noStrike" cap="none">
              <a:solidFill>
                <a:srgbClr val="DC5641"/>
              </a:solidFill>
              <a:latin typeface="Questrial"/>
              <a:ea typeface="Questrial"/>
              <a:cs typeface="Questrial"/>
              <a:sym typeface="Quest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272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BIG_NUMBER_1_1_1">
    <p:spTree>
      <p:nvGrpSpPr>
        <p:cNvPr id="1" name="Shape 36"/>
        <p:cNvGrpSpPr/>
        <p:nvPr/>
      </p:nvGrpSpPr>
      <p:grpSpPr>
        <a:xfrm>
          <a:off x="0" y="0"/>
          <a:ext cx="0" cy="0"/>
          <a:chOff x="0" y="0"/>
          <a:chExt cx="0" cy="0"/>
        </a:xfrm>
      </p:grpSpPr>
      <p:sp>
        <p:nvSpPr>
          <p:cNvPr id="37" name="Google Shape;37;p6"/>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38" name="Google Shape;38;p6"/>
          <p:cNvSpPr txBox="1">
            <a:spLocks noGrp="1"/>
          </p:cNvSpPr>
          <p:nvPr>
            <p:ph type="ctrTitle" idx="2"/>
          </p:nvPr>
        </p:nvSpPr>
        <p:spPr>
          <a:xfrm>
            <a:off x="1201516" y="2665050"/>
            <a:ext cx="19257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39" name="Google Shape;39;p6"/>
          <p:cNvSpPr txBox="1">
            <a:spLocks noGrp="1"/>
          </p:cNvSpPr>
          <p:nvPr>
            <p:ph type="subTitle" idx="1"/>
          </p:nvPr>
        </p:nvSpPr>
        <p:spPr>
          <a:xfrm>
            <a:off x="1201513" y="3042101"/>
            <a:ext cx="19257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40" name="Google Shape;40;p6"/>
          <p:cNvSpPr txBox="1">
            <a:spLocks noGrp="1"/>
          </p:cNvSpPr>
          <p:nvPr>
            <p:ph type="ctrTitle" idx="3"/>
          </p:nvPr>
        </p:nvSpPr>
        <p:spPr>
          <a:xfrm>
            <a:off x="3609151" y="2665050"/>
            <a:ext cx="19257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41" name="Google Shape;41;p6"/>
          <p:cNvSpPr txBox="1">
            <a:spLocks noGrp="1"/>
          </p:cNvSpPr>
          <p:nvPr>
            <p:ph type="subTitle" idx="4"/>
          </p:nvPr>
        </p:nvSpPr>
        <p:spPr>
          <a:xfrm>
            <a:off x="3609148" y="3042101"/>
            <a:ext cx="19257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42" name="Google Shape;42;p6"/>
          <p:cNvSpPr txBox="1">
            <a:spLocks noGrp="1"/>
          </p:cNvSpPr>
          <p:nvPr>
            <p:ph type="ctrTitle" idx="5"/>
          </p:nvPr>
        </p:nvSpPr>
        <p:spPr>
          <a:xfrm>
            <a:off x="6016786" y="2665050"/>
            <a:ext cx="19257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43" name="Google Shape;43;p6"/>
          <p:cNvSpPr txBox="1">
            <a:spLocks noGrp="1"/>
          </p:cNvSpPr>
          <p:nvPr>
            <p:ph type="subTitle" idx="6"/>
          </p:nvPr>
        </p:nvSpPr>
        <p:spPr>
          <a:xfrm>
            <a:off x="6016783" y="3042101"/>
            <a:ext cx="19257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44" name="Google Shape;44;p6"/>
          <p:cNvSpPr/>
          <p:nvPr/>
        </p:nvSpPr>
        <p:spPr>
          <a:xfrm>
            <a:off x="8552000" y="4489875"/>
            <a:ext cx="591900" cy="390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489875"/>
            <a:ext cx="8616600" cy="3900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1">
  <p:cSld name="BIG_NUMBER_1_1_1_1_1_1_2">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48" name="Google Shape;48;p7"/>
          <p:cNvSpPr txBox="1">
            <a:spLocks noGrp="1"/>
          </p:cNvSpPr>
          <p:nvPr>
            <p:ph type="body" idx="1"/>
          </p:nvPr>
        </p:nvSpPr>
        <p:spPr>
          <a:xfrm>
            <a:off x="5005900" y="1821450"/>
            <a:ext cx="3255000" cy="24999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
        <p:nvSpPr>
          <p:cNvPr id="49" name="Google Shape;49;p7"/>
          <p:cNvSpPr/>
          <p:nvPr/>
        </p:nvSpPr>
        <p:spPr>
          <a:xfrm>
            <a:off x="8908500" y="0"/>
            <a:ext cx="235500" cy="29703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173200"/>
            <a:ext cx="235500" cy="29703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1">
  <p:cSld name="BIG_NUMBER_1_1_1_5">
    <p:spTree>
      <p:nvGrpSpPr>
        <p:cNvPr id="1" name="Shape 51"/>
        <p:cNvGrpSpPr/>
        <p:nvPr/>
      </p:nvGrpSpPr>
      <p:grpSpPr>
        <a:xfrm>
          <a:off x="0" y="0"/>
          <a:ext cx="0" cy="0"/>
          <a:chOff x="0" y="0"/>
          <a:chExt cx="0" cy="0"/>
        </a:xfrm>
      </p:grpSpPr>
      <p:sp>
        <p:nvSpPr>
          <p:cNvPr id="52" name="Google Shape;52;p8"/>
          <p:cNvSpPr/>
          <p:nvPr/>
        </p:nvSpPr>
        <p:spPr>
          <a:xfrm>
            <a:off x="1145700" y="619525"/>
            <a:ext cx="6713100" cy="41496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4777475" y="1630800"/>
            <a:ext cx="4402500" cy="28332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ctrTitle"/>
          </p:nvPr>
        </p:nvSpPr>
        <p:spPr>
          <a:xfrm>
            <a:off x="1215450" y="3032875"/>
            <a:ext cx="67131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55" name="Google Shape;55;p8"/>
          <p:cNvSpPr txBox="1">
            <a:spLocks noGrp="1"/>
          </p:cNvSpPr>
          <p:nvPr>
            <p:ph type="subTitle" idx="1"/>
          </p:nvPr>
        </p:nvSpPr>
        <p:spPr>
          <a:xfrm>
            <a:off x="5632650" y="3498028"/>
            <a:ext cx="22959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6" name="Google Shape;56;p8"/>
          <p:cNvSpPr txBox="1">
            <a:spLocks noGrp="1"/>
          </p:cNvSpPr>
          <p:nvPr>
            <p:ph type="title" idx="2" hasCustomPrompt="1"/>
          </p:nvPr>
        </p:nvSpPr>
        <p:spPr>
          <a:xfrm>
            <a:off x="6747150" y="2116971"/>
            <a:ext cx="11814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BIG_NUMBER_1_1_1_1_2">
    <p:spTree>
      <p:nvGrpSpPr>
        <p:cNvPr id="1" name="Shape 57"/>
        <p:cNvGrpSpPr/>
        <p:nvPr/>
      </p:nvGrpSpPr>
      <p:grpSpPr>
        <a:xfrm>
          <a:off x="0" y="0"/>
          <a:ext cx="0" cy="0"/>
          <a:chOff x="0" y="0"/>
          <a:chExt cx="0" cy="0"/>
        </a:xfrm>
      </p:grpSpPr>
      <p:sp>
        <p:nvSpPr>
          <p:cNvPr id="58" name="Google Shape;58;p9"/>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59" name="Google Shape;59;p9"/>
          <p:cNvSpPr/>
          <p:nvPr/>
        </p:nvSpPr>
        <p:spPr>
          <a:xfrm>
            <a:off x="8552000" y="4489875"/>
            <a:ext cx="591900" cy="39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0" y="4489875"/>
            <a:ext cx="8616600" cy="390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BIG_NUMBER_1_1_1_1">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5375"/>
              </a:buClr>
              <a:buSzPts val="3600"/>
              <a:buFont typeface="Squada One"/>
              <a:buNone/>
              <a:defRPr sz="3600">
                <a:solidFill>
                  <a:srgbClr val="005375"/>
                </a:solidFill>
                <a:latin typeface="Squada One"/>
                <a:ea typeface="Squada One"/>
                <a:cs typeface="Squada One"/>
                <a:sym typeface="Squada One"/>
              </a:defRPr>
            </a:lvl1pPr>
            <a:lvl2pPr lvl="1">
              <a:spcBef>
                <a:spcPts val="0"/>
              </a:spcBef>
              <a:spcAft>
                <a:spcPts val="0"/>
              </a:spcAft>
              <a:buClr>
                <a:srgbClr val="005375"/>
              </a:buClr>
              <a:buSzPts val="3000"/>
              <a:buNone/>
              <a:defRPr sz="3000">
                <a:solidFill>
                  <a:srgbClr val="005375"/>
                </a:solidFill>
              </a:defRPr>
            </a:lvl2pPr>
            <a:lvl3pPr lvl="2">
              <a:spcBef>
                <a:spcPts val="0"/>
              </a:spcBef>
              <a:spcAft>
                <a:spcPts val="0"/>
              </a:spcAft>
              <a:buClr>
                <a:srgbClr val="005375"/>
              </a:buClr>
              <a:buSzPts val="3000"/>
              <a:buNone/>
              <a:defRPr sz="3000">
                <a:solidFill>
                  <a:srgbClr val="005375"/>
                </a:solidFill>
              </a:defRPr>
            </a:lvl3pPr>
            <a:lvl4pPr lvl="3">
              <a:spcBef>
                <a:spcPts val="0"/>
              </a:spcBef>
              <a:spcAft>
                <a:spcPts val="0"/>
              </a:spcAft>
              <a:buClr>
                <a:srgbClr val="005375"/>
              </a:buClr>
              <a:buSzPts val="3000"/>
              <a:buNone/>
              <a:defRPr sz="3000">
                <a:solidFill>
                  <a:srgbClr val="005375"/>
                </a:solidFill>
              </a:defRPr>
            </a:lvl4pPr>
            <a:lvl5pPr lvl="4">
              <a:spcBef>
                <a:spcPts val="0"/>
              </a:spcBef>
              <a:spcAft>
                <a:spcPts val="0"/>
              </a:spcAft>
              <a:buClr>
                <a:srgbClr val="005375"/>
              </a:buClr>
              <a:buSzPts val="3000"/>
              <a:buNone/>
              <a:defRPr sz="3000">
                <a:solidFill>
                  <a:srgbClr val="005375"/>
                </a:solidFill>
              </a:defRPr>
            </a:lvl5pPr>
            <a:lvl6pPr lvl="5">
              <a:spcBef>
                <a:spcPts val="0"/>
              </a:spcBef>
              <a:spcAft>
                <a:spcPts val="0"/>
              </a:spcAft>
              <a:buClr>
                <a:srgbClr val="005375"/>
              </a:buClr>
              <a:buSzPts val="3000"/>
              <a:buNone/>
              <a:defRPr sz="3000">
                <a:solidFill>
                  <a:srgbClr val="005375"/>
                </a:solidFill>
              </a:defRPr>
            </a:lvl6pPr>
            <a:lvl7pPr lvl="6">
              <a:spcBef>
                <a:spcPts val="0"/>
              </a:spcBef>
              <a:spcAft>
                <a:spcPts val="0"/>
              </a:spcAft>
              <a:buClr>
                <a:srgbClr val="005375"/>
              </a:buClr>
              <a:buSzPts val="3000"/>
              <a:buNone/>
              <a:defRPr sz="3000">
                <a:solidFill>
                  <a:srgbClr val="005375"/>
                </a:solidFill>
              </a:defRPr>
            </a:lvl7pPr>
            <a:lvl8pPr lvl="7">
              <a:spcBef>
                <a:spcPts val="0"/>
              </a:spcBef>
              <a:spcAft>
                <a:spcPts val="0"/>
              </a:spcAft>
              <a:buClr>
                <a:srgbClr val="005375"/>
              </a:buClr>
              <a:buSzPts val="3000"/>
              <a:buNone/>
              <a:defRPr sz="3000">
                <a:solidFill>
                  <a:srgbClr val="005375"/>
                </a:solidFill>
              </a:defRPr>
            </a:lvl8pPr>
            <a:lvl9pPr lvl="8">
              <a:spcBef>
                <a:spcPts val="0"/>
              </a:spcBef>
              <a:spcAft>
                <a:spcPts val="0"/>
              </a:spcAft>
              <a:buClr>
                <a:srgbClr val="005375"/>
              </a:buClr>
              <a:buSzPts val="3000"/>
              <a:buNone/>
              <a:defRPr sz="3000">
                <a:solidFill>
                  <a:srgbClr val="005375"/>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5375"/>
              </a:buClr>
              <a:buSzPts val="3600"/>
              <a:buFont typeface="Squada One"/>
              <a:buNone/>
              <a:defRPr sz="3600" b="0" i="0" u="none" strike="noStrike" cap="none">
                <a:solidFill>
                  <a:srgbClr val="005375"/>
                </a:solidFill>
                <a:latin typeface="Squada One"/>
                <a:ea typeface="Squada One"/>
                <a:cs typeface="Squada One"/>
                <a:sym typeface="Squada One"/>
              </a:defRPr>
            </a:lvl1pPr>
            <a:lvl2pPr marR="0" lvl="1"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2pPr>
            <a:lvl3pPr marR="0" lvl="2"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3pPr>
            <a:lvl4pPr marR="0" lvl="3"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4pPr>
            <a:lvl5pPr marR="0" lvl="4"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5pPr>
            <a:lvl6pPr marR="0" lvl="5"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6pPr>
            <a:lvl7pPr marR="0" lvl="6"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7pPr>
            <a:lvl8pPr marR="0" lvl="7"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8pPr>
            <a:lvl9pPr marR="0" lvl="8"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9pPr>
          </a:lstStyle>
          <a:p>
            <a:endParaRPr/>
          </a:p>
        </p:txBody>
      </p:sp>
      <p:sp>
        <p:nvSpPr>
          <p:cNvPr id="150" name="Google Shape;150;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1pPr>
            <a:lvl2pPr marL="914400" marR="0" lvl="1"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2pPr>
            <a:lvl3pPr marL="1371600" marR="0" lvl="2"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3pPr>
            <a:lvl4pPr marL="1828800" marR="0" lvl="3"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4pPr>
            <a:lvl5pPr marL="2286000" marR="0" lvl="4"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5pPr>
            <a:lvl6pPr marL="2743200" marR="0" lvl="5"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6pPr>
            <a:lvl7pPr marL="3200400" marR="0" lvl="6"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7pPr>
            <a:lvl8pPr marL="3657600" marR="0" lvl="7"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8pPr>
            <a:lvl9pPr marL="4114800" marR="0" lvl="8" indent="-304800" algn="l" rtl="0">
              <a:lnSpc>
                <a:spcPct val="115000"/>
              </a:lnSpc>
              <a:spcBef>
                <a:spcPts val="1600"/>
              </a:spcBef>
              <a:spcAft>
                <a:spcPts val="160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fbref.com/en/"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9"/>
          <p:cNvSpPr txBox="1">
            <a:spLocks noGrp="1"/>
          </p:cNvSpPr>
          <p:nvPr>
            <p:ph type="ctrTitle"/>
          </p:nvPr>
        </p:nvSpPr>
        <p:spPr>
          <a:xfrm>
            <a:off x="2005498" y="1981950"/>
            <a:ext cx="5133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Manchester City Centurion Season</a:t>
            </a:r>
            <a:endParaRPr>
              <a:solidFill>
                <a:srgbClr val="FFFFFF"/>
              </a:solidFill>
            </a:endParaRPr>
          </a:p>
        </p:txBody>
      </p:sp>
      <p:pic>
        <p:nvPicPr>
          <p:cNvPr id="4" name="Google Shape;344;p57" descr="Logo&#10;&#10;Description automatically generated">
            <a:extLst>
              <a:ext uri="{FF2B5EF4-FFF2-40B4-BE49-F238E27FC236}">
                <a16:creationId xmlns:a16="http://schemas.microsoft.com/office/drawing/2014/main" id="{B7D1FAA2-9168-4819-B7AC-E868B1BBCB26}"/>
              </a:ext>
            </a:extLst>
          </p:cNvPr>
          <p:cNvPicPr preferRelativeResize="0"/>
          <p:nvPr/>
        </p:nvPicPr>
        <p:blipFill rotWithShape="1">
          <a:blip r:embed="rId4">
            <a:alphaModFix/>
          </a:blip>
          <a:srcRect/>
          <a:stretch/>
        </p:blipFill>
        <p:spPr>
          <a:xfrm>
            <a:off x="3179443" y="223140"/>
            <a:ext cx="2785110" cy="27851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Passing Radar for City VS  Big 6</a:t>
            </a:r>
            <a:endParaRPr/>
          </a:p>
        </p:txBody>
      </p:sp>
      <p:pic>
        <p:nvPicPr>
          <p:cNvPr id="356" name="Google Shape;356;p58"/>
          <p:cNvPicPr preferRelativeResize="0"/>
          <p:nvPr/>
        </p:nvPicPr>
        <p:blipFill>
          <a:blip r:embed="rId3">
            <a:alphaModFix/>
          </a:blip>
          <a:stretch>
            <a:fillRect/>
          </a:stretch>
        </p:blipFill>
        <p:spPr>
          <a:xfrm>
            <a:off x="1362188" y="1009550"/>
            <a:ext cx="6629663"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9"/>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Touches Radar for City VS  Big 6</a:t>
            </a:r>
            <a:endParaRPr/>
          </a:p>
        </p:txBody>
      </p:sp>
      <p:pic>
        <p:nvPicPr>
          <p:cNvPr id="362" name="Google Shape;362;p59"/>
          <p:cNvPicPr preferRelativeResize="0"/>
          <p:nvPr/>
        </p:nvPicPr>
        <p:blipFill>
          <a:blip r:embed="rId3">
            <a:alphaModFix/>
          </a:blip>
          <a:stretch>
            <a:fillRect/>
          </a:stretch>
        </p:blipFill>
        <p:spPr>
          <a:xfrm>
            <a:off x="1257188" y="1009550"/>
            <a:ext cx="6629635"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Defensive Actions Radar for City VS Big 6</a:t>
            </a:r>
            <a:endParaRPr/>
          </a:p>
        </p:txBody>
      </p:sp>
      <p:pic>
        <p:nvPicPr>
          <p:cNvPr id="368" name="Google Shape;368;p60"/>
          <p:cNvPicPr preferRelativeResize="0"/>
          <p:nvPr/>
        </p:nvPicPr>
        <p:blipFill>
          <a:blip r:embed="rId3">
            <a:alphaModFix/>
          </a:blip>
          <a:stretch>
            <a:fillRect/>
          </a:stretch>
        </p:blipFill>
        <p:spPr>
          <a:xfrm>
            <a:off x="1257175" y="1009550"/>
            <a:ext cx="6629635"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1"/>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Attacking Radar for City VS Big 6</a:t>
            </a:r>
            <a:endParaRPr/>
          </a:p>
        </p:txBody>
      </p:sp>
      <p:pic>
        <p:nvPicPr>
          <p:cNvPr id="374" name="Google Shape;374;p61"/>
          <p:cNvPicPr preferRelativeResize="0"/>
          <p:nvPr/>
        </p:nvPicPr>
        <p:blipFill>
          <a:blip r:embed="rId3">
            <a:alphaModFix/>
          </a:blip>
          <a:stretch>
            <a:fillRect/>
          </a:stretch>
        </p:blipFill>
        <p:spPr>
          <a:xfrm>
            <a:off x="1257188" y="1009550"/>
            <a:ext cx="6629635"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ctrTitle"/>
          </p:nvPr>
        </p:nvSpPr>
        <p:spPr>
          <a:xfrm>
            <a:off x="644125" y="619550"/>
            <a:ext cx="8065800" cy="34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600"/>
              <a:t>Most Valuable Players (MVPs)</a:t>
            </a:r>
            <a:endParaRPr sz="46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Most Valuable Defenders (Defender MVPs)</a:t>
            </a:r>
            <a:endParaRPr/>
          </a:p>
        </p:txBody>
      </p:sp>
      <p:pic>
        <p:nvPicPr>
          <p:cNvPr id="385" name="Google Shape;385;p63"/>
          <p:cNvPicPr preferRelativeResize="0"/>
          <p:nvPr/>
        </p:nvPicPr>
        <p:blipFill>
          <a:blip r:embed="rId3">
            <a:alphaModFix/>
          </a:blip>
          <a:stretch>
            <a:fillRect/>
          </a:stretch>
        </p:blipFill>
        <p:spPr>
          <a:xfrm>
            <a:off x="720000" y="1009550"/>
            <a:ext cx="3255079" cy="4133950"/>
          </a:xfrm>
          <a:prstGeom prst="rect">
            <a:avLst/>
          </a:prstGeom>
          <a:noFill/>
          <a:ln>
            <a:noFill/>
          </a:ln>
        </p:spPr>
      </p:pic>
      <p:pic>
        <p:nvPicPr>
          <p:cNvPr id="386" name="Google Shape;386;p63"/>
          <p:cNvPicPr preferRelativeResize="0"/>
          <p:nvPr/>
        </p:nvPicPr>
        <p:blipFill>
          <a:blip r:embed="rId4">
            <a:alphaModFix/>
          </a:blip>
          <a:stretch>
            <a:fillRect/>
          </a:stretch>
        </p:blipFill>
        <p:spPr>
          <a:xfrm>
            <a:off x="4887725" y="1009550"/>
            <a:ext cx="2656620"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Most Valuable Midfielders (Midfielder MVPs)</a:t>
            </a:r>
            <a:endParaRPr/>
          </a:p>
        </p:txBody>
      </p:sp>
      <p:pic>
        <p:nvPicPr>
          <p:cNvPr id="392" name="Google Shape;392;p64"/>
          <p:cNvPicPr preferRelativeResize="0"/>
          <p:nvPr/>
        </p:nvPicPr>
        <p:blipFill>
          <a:blip r:embed="rId3">
            <a:alphaModFix/>
          </a:blip>
          <a:stretch>
            <a:fillRect/>
          </a:stretch>
        </p:blipFill>
        <p:spPr>
          <a:xfrm>
            <a:off x="4563425" y="1009550"/>
            <a:ext cx="3361850" cy="4133950"/>
          </a:xfrm>
          <a:prstGeom prst="rect">
            <a:avLst/>
          </a:prstGeom>
          <a:noFill/>
          <a:ln>
            <a:noFill/>
          </a:ln>
        </p:spPr>
      </p:pic>
      <p:pic>
        <p:nvPicPr>
          <p:cNvPr id="393" name="Google Shape;393;p64"/>
          <p:cNvPicPr preferRelativeResize="0"/>
          <p:nvPr/>
        </p:nvPicPr>
        <p:blipFill>
          <a:blip r:embed="rId4">
            <a:alphaModFix/>
          </a:blip>
          <a:stretch>
            <a:fillRect/>
          </a:stretch>
        </p:blipFill>
        <p:spPr>
          <a:xfrm>
            <a:off x="644125" y="1009550"/>
            <a:ext cx="2821061"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Most Valuable Forwards (Forward MVPs)</a:t>
            </a:r>
            <a:endParaRPr/>
          </a:p>
        </p:txBody>
      </p:sp>
      <p:pic>
        <p:nvPicPr>
          <p:cNvPr id="399" name="Google Shape;399;p65"/>
          <p:cNvPicPr preferRelativeResize="0"/>
          <p:nvPr/>
        </p:nvPicPr>
        <p:blipFill>
          <a:blip r:embed="rId3">
            <a:alphaModFix/>
          </a:blip>
          <a:stretch>
            <a:fillRect/>
          </a:stretch>
        </p:blipFill>
        <p:spPr>
          <a:xfrm>
            <a:off x="533950" y="1009550"/>
            <a:ext cx="3255079" cy="4133950"/>
          </a:xfrm>
          <a:prstGeom prst="rect">
            <a:avLst/>
          </a:prstGeom>
          <a:noFill/>
          <a:ln>
            <a:noFill/>
          </a:ln>
        </p:spPr>
      </p:pic>
      <p:pic>
        <p:nvPicPr>
          <p:cNvPr id="400" name="Google Shape;400;p65"/>
          <p:cNvPicPr preferRelativeResize="0"/>
          <p:nvPr/>
        </p:nvPicPr>
        <p:blipFill>
          <a:blip r:embed="rId4">
            <a:alphaModFix/>
          </a:blip>
          <a:stretch>
            <a:fillRect/>
          </a:stretch>
        </p:blipFill>
        <p:spPr>
          <a:xfrm>
            <a:off x="4689347" y="1009550"/>
            <a:ext cx="3217081"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8"/>
          <p:cNvSpPr txBox="1">
            <a:spLocks noGrp="1"/>
          </p:cNvSpPr>
          <p:nvPr>
            <p:ph type="ctrTitle"/>
          </p:nvPr>
        </p:nvSpPr>
        <p:spPr>
          <a:xfrm>
            <a:off x="644125" y="619550"/>
            <a:ext cx="8065800" cy="3807600"/>
          </a:xfrm>
          <a:prstGeom prst="rect">
            <a:avLst/>
          </a:prstGeom>
        </p:spPr>
        <p:txBody>
          <a:bodyPr spcFirstLastPara="1" wrap="square" lIns="91425" tIns="91425" rIns="91425" bIns="91425" anchor="ctr" anchorCtr="0">
            <a:noAutofit/>
          </a:bodyPr>
          <a:lstStyle/>
          <a:p>
            <a:pPr marL="0" lvl="0" indent="0" algn="l" rtl="0">
              <a:lnSpc>
                <a:spcPct val="138750"/>
              </a:lnSpc>
              <a:spcBef>
                <a:spcPts val="0"/>
              </a:spcBef>
              <a:spcAft>
                <a:spcPts val="0"/>
              </a:spcAft>
              <a:buNone/>
            </a:pPr>
            <a:r>
              <a:rPr lang="en" sz="2000">
                <a:solidFill>
                  <a:srgbClr val="101010"/>
                </a:solidFill>
                <a:highlight>
                  <a:srgbClr val="FFFFFF"/>
                </a:highlight>
                <a:latin typeface="Arial"/>
                <a:ea typeface="Arial"/>
                <a:cs typeface="Arial"/>
                <a:sym typeface="Arial"/>
              </a:rPr>
              <a:t>“</a:t>
            </a:r>
            <a:r>
              <a:rPr lang="en" sz="2000" i="1">
                <a:solidFill>
                  <a:srgbClr val="101010"/>
                </a:solidFill>
                <a:highlight>
                  <a:srgbClr val="FFFFFF"/>
                </a:highlight>
                <a:latin typeface="Arial"/>
                <a:ea typeface="Arial"/>
                <a:cs typeface="Arial"/>
                <a:sym typeface="Arial"/>
              </a:rPr>
              <a:t>I need time, but as soon as possible, we are going to try to create team spirit. That is the most important thing. After that, you can create tactics, but we have to create something special with ourselves.</a:t>
            </a:r>
            <a:r>
              <a:rPr lang="en" sz="2000">
                <a:solidFill>
                  <a:srgbClr val="101010"/>
                </a:solidFill>
                <a:highlight>
                  <a:srgbClr val="FFFFFF"/>
                </a:highlight>
                <a:latin typeface="Arial"/>
                <a:ea typeface="Arial"/>
                <a:cs typeface="Arial"/>
                <a:sym typeface="Arial"/>
              </a:rPr>
              <a:t>”</a:t>
            </a:r>
            <a:endParaRPr sz="2000">
              <a:solidFill>
                <a:srgbClr val="101010"/>
              </a:solidFill>
              <a:highlight>
                <a:srgbClr val="FFFFFF"/>
              </a:highlight>
              <a:latin typeface="Arial"/>
              <a:ea typeface="Arial"/>
              <a:cs typeface="Arial"/>
              <a:sym typeface="Arial"/>
            </a:endParaRPr>
          </a:p>
          <a:p>
            <a:pPr marL="0" lvl="0" indent="0" algn="l" rtl="0">
              <a:lnSpc>
                <a:spcPct val="138750"/>
              </a:lnSpc>
              <a:spcBef>
                <a:spcPts val="1100"/>
              </a:spcBef>
              <a:spcAft>
                <a:spcPts val="0"/>
              </a:spcAft>
              <a:buClr>
                <a:schemeClr val="dk1"/>
              </a:buClr>
              <a:buSzPts val="1100"/>
              <a:buFont typeface="Arial"/>
              <a:buNone/>
            </a:pPr>
            <a:r>
              <a:rPr lang="en" sz="2000">
                <a:solidFill>
                  <a:srgbClr val="101010"/>
                </a:solidFill>
                <a:highlight>
                  <a:srgbClr val="FFFFFF"/>
                </a:highlight>
                <a:latin typeface="Arial"/>
                <a:ea typeface="Arial"/>
                <a:cs typeface="Arial"/>
                <a:sym typeface="Arial"/>
              </a:rPr>
              <a:t>-</a:t>
            </a:r>
            <a:r>
              <a:rPr lang="en" sz="2000" b="1">
                <a:solidFill>
                  <a:srgbClr val="101010"/>
                </a:solidFill>
                <a:highlight>
                  <a:srgbClr val="FFFFFF"/>
                </a:highlight>
                <a:latin typeface="Arial"/>
                <a:ea typeface="Arial"/>
                <a:cs typeface="Arial"/>
                <a:sym typeface="Arial"/>
              </a:rPr>
              <a:t>Pep Guardiola</a:t>
            </a:r>
            <a:endParaRPr sz="2000" b="1">
              <a:solidFill>
                <a:srgbClr val="101010"/>
              </a:solidFill>
              <a:highlight>
                <a:srgbClr val="FFFFFF"/>
              </a:highlight>
              <a:latin typeface="Arial"/>
              <a:ea typeface="Arial"/>
              <a:cs typeface="Arial"/>
              <a:sym typeface="Arial"/>
            </a:endParaRPr>
          </a:p>
          <a:p>
            <a:pPr marL="0" lvl="0" indent="0" algn="l" rtl="0">
              <a:spcBef>
                <a:spcPts val="110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06" name="Google Shape;406;p66"/>
          <p:cNvSpPr txBox="1"/>
          <p:nvPr/>
        </p:nvSpPr>
        <p:spPr>
          <a:xfrm>
            <a:off x="1002825" y="1504225"/>
            <a:ext cx="3138000" cy="6927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dk1"/>
              </a:buClr>
              <a:buSzPts val="1100"/>
              <a:buAutoNum type="arabicParenR"/>
            </a:pPr>
            <a:r>
              <a:rPr lang="en" sz="1100" u="sng">
                <a:solidFill>
                  <a:schemeClr val="hlink"/>
                </a:solidFill>
                <a:hlinkClick r:id="rId3"/>
              </a:rPr>
              <a:t>https://fbref.com/en/</a:t>
            </a:r>
            <a:endParaRPr sz="1100">
              <a:solidFill>
                <a:schemeClr val="dk1"/>
              </a:solidFill>
            </a:endParaRPr>
          </a:p>
          <a:p>
            <a:pPr marL="457200" lvl="0" indent="-298450" algn="l" rtl="0">
              <a:spcBef>
                <a:spcPts val="0"/>
              </a:spcBef>
              <a:spcAft>
                <a:spcPts val="0"/>
              </a:spcAft>
              <a:buClr>
                <a:schemeClr val="dk1"/>
              </a:buClr>
              <a:buSzPts val="1100"/>
              <a:buAutoNum type="arabicParenR"/>
            </a:pPr>
            <a:r>
              <a:rPr lang="en" sz="1100">
                <a:solidFill>
                  <a:schemeClr val="dk1"/>
                </a:solidFill>
              </a:rPr>
              <a:t>https://www.rdocumentation.org/</a:t>
            </a:r>
            <a:endParaRPr sz="1100">
              <a:solidFill>
                <a:schemeClr val="dk1"/>
              </a:solidFill>
            </a:endParaRPr>
          </a:p>
          <a:p>
            <a:pPr marL="457200" lvl="0" indent="0" algn="l" rtl="0">
              <a:spcBef>
                <a:spcPts val="0"/>
              </a:spcBef>
              <a:spcAft>
                <a:spcPts val="0"/>
              </a:spcAft>
              <a:buNone/>
            </a:pPr>
            <a:endParaRPr sz="11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5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a:t>
            </a:r>
            <a:endParaRPr/>
          </a:p>
        </p:txBody>
      </p:sp>
      <p:sp>
        <p:nvSpPr>
          <p:cNvPr id="302" name="Google Shape;302;p50"/>
          <p:cNvSpPr txBox="1"/>
          <p:nvPr/>
        </p:nvSpPr>
        <p:spPr>
          <a:xfrm>
            <a:off x="644125" y="1164575"/>
            <a:ext cx="30000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Questrial"/>
                <a:ea typeface="Questrial"/>
                <a:cs typeface="Questrial"/>
                <a:sym typeface="Questrial"/>
              </a:rPr>
              <a:t>Manchester City F.C is the first club in the English Premier League history to score 100 points in a single season (17-18).</a:t>
            </a:r>
            <a:endParaRPr sz="2100">
              <a:solidFill>
                <a:schemeClr val="dk1"/>
              </a:solidFill>
              <a:latin typeface="Questrial"/>
              <a:ea typeface="Questrial"/>
              <a:cs typeface="Questrial"/>
              <a:sym typeface="Questrial"/>
            </a:endParaRPr>
          </a:p>
          <a:p>
            <a:pPr marL="0" lvl="0" indent="0" algn="l" rtl="0">
              <a:spcBef>
                <a:spcPts val="0"/>
              </a:spcBef>
              <a:spcAft>
                <a:spcPts val="0"/>
              </a:spcAft>
              <a:buNone/>
            </a:pPr>
            <a:endParaRPr sz="2100">
              <a:solidFill>
                <a:schemeClr val="dk1"/>
              </a:solidFill>
              <a:latin typeface="Questrial"/>
              <a:ea typeface="Questrial"/>
              <a:cs typeface="Questrial"/>
              <a:sym typeface="Questrial"/>
            </a:endParaRPr>
          </a:p>
          <a:p>
            <a:pPr marL="0" lvl="0" indent="0" algn="l" rtl="0">
              <a:spcBef>
                <a:spcPts val="0"/>
              </a:spcBef>
              <a:spcAft>
                <a:spcPts val="0"/>
              </a:spcAft>
              <a:buNone/>
            </a:pPr>
            <a:r>
              <a:rPr lang="en" sz="2100">
                <a:solidFill>
                  <a:schemeClr val="dk1"/>
                </a:solidFill>
                <a:latin typeface="Questrial"/>
                <a:ea typeface="Questrial"/>
                <a:cs typeface="Questrial"/>
                <a:sym typeface="Questrial"/>
              </a:rPr>
              <a:t>Our objective was to analyze how they achieved this.</a:t>
            </a:r>
            <a:endParaRPr sz="2100">
              <a:solidFill>
                <a:schemeClr val="dk1"/>
              </a:solidFill>
              <a:latin typeface="Questrial"/>
              <a:ea typeface="Questrial"/>
              <a:cs typeface="Questrial"/>
              <a:sym typeface="Quest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67"/>
          <p:cNvSpPr/>
          <p:nvPr/>
        </p:nvSpPr>
        <p:spPr>
          <a:xfrm>
            <a:off x="0" y="1487025"/>
            <a:ext cx="4332000" cy="20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2" name="Google Shape;412;p67"/>
          <p:cNvSpPr txBox="1">
            <a:spLocks noGrp="1"/>
          </p:cNvSpPr>
          <p:nvPr>
            <p:ph type="ctrTitle" idx="4294967295"/>
          </p:nvPr>
        </p:nvSpPr>
        <p:spPr>
          <a:xfrm>
            <a:off x="511100" y="1796225"/>
            <a:ext cx="66984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413" name="Google Shape;413;p67"/>
          <p:cNvSpPr txBox="1">
            <a:spLocks noGrp="1"/>
          </p:cNvSpPr>
          <p:nvPr>
            <p:ph type="subTitle" idx="4294967295"/>
          </p:nvPr>
        </p:nvSpPr>
        <p:spPr>
          <a:xfrm>
            <a:off x="608150" y="2376025"/>
            <a:ext cx="3814200" cy="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1600"/>
              </a:spcBef>
              <a:spcAft>
                <a:spcPts val="1600"/>
              </a:spcAft>
              <a:buNone/>
            </a:pPr>
            <a:endParaRPr/>
          </a:p>
        </p:txBody>
      </p:sp>
      <p:sp>
        <p:nvSpPr>
          <p:cNvPr id="414" name="Google Shape;414;p67"/>
          <p:cNvSpPr/>
          <p:nvPr/>
        </p:nvSpPr>
        <p:spPr>
          <a:xfrm>
            <a:off x="4162275" y="1487025"/>
            <a:ext cx="169800" cy="20667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415" name="Google Shape;415;p67"/>
          <p:cNvPicPr preferRelativeResize="0"/>
          <p:nvPr/>
        </p:nvPicPr>
        <p:blipFill>
          <a:blip r:embed="rId4">
            <a:alphaModFix/>
          </a:blip>
          <a:stretch>
            <a:fillRect/>
          </a:stretch>
        </p:blipFill>
        <p:spPr>
          <a:xfrm>
            <a:off x="4831025" y="481163"/>
            <a:ext cx="4078426" cy="40784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First, we analyzed the Total Goals + Assists of all teams in the Premier League (17-18)</a:t>
            </a:r>
            <a:endParaRPr/>
          </a:p>
        </p:txBody>
      </p:sp>
      <p:pic>
        <p:nvPicPr>
          <p:cNvPr id="308" name="Google Shape;308;p51"/>
          <p:cNvPicPr preferRelativeResize="0"/>
          <p:nvPr/>
        </p:nvPicPr>
        <p:blipFill>
          <a:blip r:embed="rId3">
            <a:alphaModFix/>
          </a:blip>
          <a:stretch>
            <a:fillRect/>
          </a:stretch>
        </p:blipFill>
        <p:spPr>
          <a:xfrm>
            <a:off x="1606325" y="1146650"/>
            <a:ext cx="6409738" cy="3996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2"/>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Total Shot-Creating Actions (SCA) + Goal-Creating Actions (GCA)</a:t>
            </a:r>
            <a:endParaRPr/>
          </a:p>
        </p:txBody>
      </p:sp>
      <p:pic>
        <p:nvPicPr>
          <p:cNvPr id="314" name="Google Shape;314;p52"/>
          <p:cNvPicPr preferRelativeResize="0"/>
          <p:nvPr/>
        </p:nvPicPr>
        <p:blipFill>
          <a:blip r:embed="rId3">
            <a:alphaModFix/>
          </a:blip>
          <a:stretch>
            <a:fillRect/>
          </a:stretch>
        </p:blipFill>
        <p:spPr>
          <a:xfrm>
            <a:off x="1264585" y="1009550"/>
            <a:ext cx="6629589"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Which part of the field Manchester City dominated possession?</a:t>
            </a:r>
            <a:endParaRPr/>
          </a:p>
        </p:txBody>
      </p:sp>
      <p:pic>
        <p:nvPicPr>
          <p:cNvPr id="320" name="Google Shape;320;p53"/>
          <p:cNvPicPr preferRelativeResize="0"/>
          <p:nvPr/>
        </p:nvPicPr>
        <p:blipFill>
          <a:blip r:embed="rId3">
            <a:alphaModFix/>
          </a:blip>
          <a:stretch>
            <a:fillRect/>
          </a:stretch>
        </p:blipFill>
        <p:spPr>
          <a:xfrm>
            <a:off x="1816038" y="1009550"/>
            <a:ext cx="5511924" cy="41339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ctrTitle"/>
          </p:nvPr>
        </p:nvSpPr>
        <p:spPr>
          <a:xfrm>
            <a:off x="417675" y="22693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Squad Defensive Action</a:t>
            </a:r>
            <a:endParaRPr/>
          </a:p>
        </p:txBody>
      </p:sp>
      <p:pic>
        <p:nvPicPr>
          <p:cNvPr id="326" name="Google Shape;326;p54"/>
          <p:cNvPicPr preferRelativeResize="0"/>
          <p:nvPr/>
        </p:nvPicPr>
        <p:blipFill rotWithShape="1">
          <a:blip r:embed="rId3">
            <a:alphaModFix/>
          </a:blip>
          <a:srcRect t="5333" b="4875"/>
          <a:stretch/>
        </p:blipFill>
        <p:spPr>
          <a:xfrm>
            <a:off x="3251100" y="0"/>
            <a:ext cx="5728564"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Goals conceded by Goalkeepers</a:t>
            </a:r>
            <a:endParaRPr/>
          </a:p>
        </p:txBody>
      </p:sp>
      <p:pic>
        <p:nvPicPr>
          <p:cNvPr id="332" name="Google Shape;332;p55"/>
          <p:cNvPicPr preferRelativeResize="0"/>
          <p:nvPr/>
        </p:nvPicPr>
        <p:blipFill>
          <a:blip r:embed="rId3">
            <a:alphaModFix/>
          </a:blip>
          <a:stretch>
            <a:fillRect/>
          </a:stretch>
        </p:blipFill>
        <p:spPr>
          <a:xfrm>
            <a:off x="1257188" y="1009550"/>
            <a:ext cx="6629635" cy="4133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Number of Defensive Actions outside Penalty Area by Goalkeepers</a:t>
            </a:r>
            <a:endParaRPr/>
          </a:p>
        </p:txBody>
      </p:sp>
      <p:pic>
        <p:nvPicPr>
          <p:cNvPr id="338" name="Google Shape;338;p56"/>
          <p:cNvPicPr preferRelativeResize="0"/>
          <p:nvPr/>
        </p:nvPicPr>
        <p:blipFill>
          <a:blip r:embed="rId3">
            <a:alphaModFix/>
          </a:blip>
          <a:stretch>
            <a:fillRect/>
          </a:stretch>
        </p:blipFill>
        <p:spPr>
          <a:xfrm>
            <a:off x="1208063" y="1009550"/>
            <a:ext cx="6727870" cy="41952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57" descr="Logo, company name&#10;&#10;Description automatically generated"/>
          <p:cNvPicPr preferRelativeResize="0"/>
          <p:nvPr/>
        </p:nvPicPr>
        <p:blipFill rotWithShape="1">
          <a:blip r:embed="rId3">
            <a:alphaModFix/>
          </a:blip>
          <a:srcRect l="29859" t="7440" r="30089" b="6792"/>
          <a:stretch/>
        </p:blipFill>
        <p:spPr>
          <a:xfrm>
            <a:off x="4562748" y="13683"/>
            <a:ext cx="1744975" cy="1743829"/>
          </a:xfrm>
          <a:prstGeom prst="rect">
            <a:avLst/>
          </a:prstGeom>
          <a:noFill/>
          <a:ln>
            <a:noFill/>
          </a:ln>
        </p:spPr>
      </p:pic>
      <p:pic>
        <p:nvPicPr>
          <p:cNvPr id="344" name="Google Shape;344;p57" descr="Logo&#10;&#10;Description automatically generated"/>
          <p:cNvPicPr preferRelativeResize="0"/>
          <p:nvPr/>
        </p:nvPicPr>
        <p:blipFill rotWithShape="1">
          <a:blip r:embed="rId4">
            <a:alphaModFix/>
          </a:blip>
          <a:srcRect/>
          <a:stretch/>
        </p:blipFill>
        <p:spPr>
          <a:xfrm>
            <a:off x="750064" y="1673826"/>
            <a:ext cx="2785110" cy="2785110"/>
          </a:xfrm>
          <a:prstGeom prst="rect">
            <a:avLst/>
          </a:prstGeom>
          <a:noFill/>
          <a:ln>
            <a:noFill/>
          </a:ln>
        </p:spPr>
      </p:pic>
      <p:pic>
        <p:nvPicPr>
          <p:cNvPr id="345" name="Google Shape;345;p57" descr="Logo&#10;&#10;Description automatically generated"/>
          <p:cNvPicPr preferRelativeResize="0"/>
          <p:nvPr/>
        </p:nvPicPr>
        <p:blipFill rotWithShape="1">
          <a:blip r:embed="rId5">
            <a:alphaModFix/>
          </a:blip>
          <a:srcRect/>
          <a:stretch/>
        </p:blipFill>
        <p:spPr>
          <a:xfrm>
            <a:off x="5897112" y="1673826"/>
            <a:ext cx="1744975" cy="1744975"/>
          </a:xfrm>
          <a:prstGeom prst="rect">
            <a:avLst/>
          </a:prstGeom>
          <a:noFill/>
          <a:ln>
            <a:noFill/>
          </a:ln>
        </p:spPr>
      </p:pic>
      <p:pic>
        <p:nvPicPr>
          <p:cNvPr id="346" name="Google Shape;346;p57" descr="Logo&#10;&#10;Description automatically generated"/>
          <p:cNvPicPr preferRelativeResize="0"/>
          <p:nvPr/>
        </p:nvPicPr>
        <p:blipFill rotWithShape="1">
          <a:blip r:embed="rId6">
            <a:alphaModFix/>
          </a:blip>
          <a:srcRect/>
          <a:stretch/>
        </p:blipFill>
        <p:spPr>
          <a:xfrm>
            <a:off x="7528218" y="87569"/>
            <a:ext cx="1421229" cy="1669944"/>
          </a:xfrm>
          <a:prstGeom prst="rect">
            <a:avLst/>
          </a:prstGeom>
          <a:noFill/>
          <a:ln>
            <a:noFill/>
          </a:ln>
        </p:spPr>
      </p:pic>
      <p:pic>
        <p:nvPicPr>
          <p:cNvPr id="347" name="Google Shape;347;p57" descr="A picture containing logo&#10;&#10;Description automatically generated"/>
          <p:cNvPicPr preferRelativeResize="0"/>
          <p:nvPr/>
        </p:nvPicPr>
        <p:blipFill rotWithShape="1">
          <a:blip r:embed="rId7">
            <a:alphaModFix/>
          </a:blip>
          <a:srcRect/>
          <a:stretch/>
        </p:blipFill>
        <p:spPr>
          <a:xfrm>
            <a:off x="6307723" y="3038475"/>
            <a:ext cx="3696302" cy="1940559"/>
          </a:xfrm>
          <a:prstGeom prst="rect">
            <a:avLst/>
          </a:prstGeom>
          <a:noFill/>
          <a:ln>
            <a:noFill/>
          </a:ln>
        </p:spPr>
      </p:pic>
      <p:pic>
        <p:nvPicPr>
          <p:cNvPr id="348" name="Google Shape;348;p57" descr="Icon&#10;&#10;Description automatically generated"/>
          <p:cNvPicPr preferRelativeResize="0"/>
          <p:nvPr/>
        </p:nvPicPr>
        <p:blipFill rotWithShape="1">
          <a:blip r:embed="rId8">
            <a:alphaModFix/>
          </a:blip>
          <a:srcRect/>
          <a:stretch/>
        </p:blipFill>
        <p:spPr>
          <a:xfrm>
            <a:off x="5058383" y="3156657"/>
            <a:ext cx="883744" cy="1822377"/>
          </a:xfrm>
          <a:prstGeom prst="rect">
            <a:avLst/>
          </a:prstGeom>
          <a:noFill/>
          <a:ln>
            <a:noFill/>
          </a:ln>
        </p:spPr>
      </p:pic>
      <p:sp>
        <p:nvSpPr>
          <p:cNvPr id="349" name="Google Shape;349;p57"/>
          <p:cNvSpPr txBox="1">
            <a:spLocks noGrp="1"/>
          </p:cNvSpPr>
          <p:nvPr>
            <p:ph type="ctrTitle"/>
          </p:nvPr>
        </p:nvSpPr>
        <p:spPr>
          <a:xfrm>
            <a:off x="391206" y="320748"/>
            <a:ext cx="8065800" cy="75902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6600"/>
              <a:t>Big 6</a:t>
            </a:r>
            <a:endParaRPr sz="6600"/>
          </a:p>
        </p:txBody>
      </p:sp>
      <p:sp>
        <p:nvSpPr>
          <p:cNvPr id="350" name="Google Shape;350;p57"/>
          <p:cNvSpPr txBox="1"/>
          <p:nvPr/>
        </p:nvSpPr>
        <p:spPr>
          <a:xfrm>
            <a:off x="4005581" y="2224600"/>
            <a:ext cx="14211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600" b="0" i="0" u="none" strike="noStrike" cap="none">
                <a:solidFill>
                  <a:schemeClr val="lt1"/>
                </a:solidFill>
                <a:latin typeface="Baumans"/>
                <a:ea typeface="Baumans"/>
                <a:cs typeface="Baumans"/>
                <a:sym typeface="Baumans"/>
              </a:rPr>
              <a:t>VS</a:t>
            </a: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Soccer Club Branding by Slidesgo">
  <a:themeElements>
    <a:clrScheme name="Simple Light">
      <a:dk1>
        <a:srgbClr val="000000"/>
      </a:dk1>
      <a:lt1>
        <a:srgbClr val="FFFFFF"/>
      </a:lt1>
      <a:dk2>
        <a:srgbClr val="595959"/>
      </a:dk2>
      <a:lt2>
        <a:srgbClr val="EEEEEE"/>
      </a:lt2>
      <a:accent1>
        <a:srgbClr val="DC5641"/>
      </a:accent1>
      <a:accent2>
        <a:srgbClr val="005375"/>
      </a:accent2>
      <a:accent3>
        <a:srgbClr val="00344A"/>
      </a:accent3>
      <a:accent4>
        <a:srgbClr val="9E3D2E"/>
      </a:accent4>
      <a:accent5>
        <a:srgbClr val="0074A3"/>
      </a:accent5>
      <a:accent6>
        <a:srgbClr val="0635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cer Club Branding by Slidesgo">
  <a:themeElements>
    <a:clrScheme name="Simple Light">
      <a:dk1>
        <a:srgbClr val="000000"/>
      </a:dk1>
      <a:lt1>
        <a:srgbClr val="FFFFFF"/>
      </a:lt1>
      <a:dk2>
        <a:srgbClr val="595959"/>
      </a:dk2>
      <a:lt2>
        <a:srgbClr val="EEEEEE"/>
      </a:lt2>
      <a:accent1>
        <a:srgbClr val="DC5641"/>
      </a:accent1>
      <a:accent2>
        <a:srgbClr val="005375"/>
      </a:accent2>
      <a:accent3>
        <a:srgbClr val="00344A"/>
      </a:accent3>
      <a:accent4>
        <a:srgbClr val="9E3D2E"/>
      </a:accent4>
      <a:accent5>
        <a:srgbClr val="0074A3"/>
      </a:accent5>
      <a:accent6>
        <a:srgbClr val="0635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473</Words>
  <Application>Microsoft Office PowerPoint</Application>
  <PresentationFormat>On-screen Show (16:9)</PresentationFormat>
  <Paragraphs>43</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Questrial</vt:lpstr>
      <vt:lpstr>Squada One</vt:lpstr>
      <vt:lpstr>Baumans</vt:lpstr>
      <vt:lpstr>Arial</vt:lpstr>
      <vt:lpstr>Soccer Club Branding by Slidesgo</vt:lpstr>
      <vt:lpstr>Soccer Club Branding by Slidesgo</vt:lpstr>
      <vt:lpstr>Manchester City Centurion Season</vt:lpstr>
      <vt:lpstr>Overview</vt:lpstr>
      <vt:lpstr>First, we analyzed the Total Goals + Assists of all teams in the Premier League (17-18)</vt:lpstr>
      <vt:lpstr>The Total Shot-Creating Actions (SCA) + Goal-Creating Actions (GCA)</vt:lpstr>
      <vt:lpstr>Which part of the field Manchester City dominated possession?</vt:lpstr>
      <vt:lpstr>Squad Defensive Action</vt:lpstr>
      <vt:lpstr>Goals conceded by Goalkeepers</vt:lpstr>
      <vt:lpstr>Number of Defensive Actions outside Penalty Area by Goalkeepers</vt:lpstr>
      <vt:lpstr>Big 6</vt:lpstr>
      <vt:lpstr>Passing Radar for City VS  Big 6</vt:lpstr>
      <vt:lpstr>Touches Radar for City VS  Big 6</vt:lpstr>
      <vt:lpstr>Defensive Actions Radar for City VS Big 6</vt:lpstr>
      <vt:lpstr>Attacking Radar for City VS Big 6</vt:lpstr>
      <vt:lpstr>Most Valuable Players (MVPs)</vt:lpstr>
      <vt:lpstr>Most Valuable Defenders (Defender MVPs)</vt:lpstr>
      <vt:lpstr>Most Valuable Midfielders (Midfielder MVPs)</vt:lpstr>
      <vt:lpstr>Most Valuable Forwards (Forward MVPs)</vt:lpstr>
      <vt:lpstr>“I need time, but as soon as possible, we are going to try to create team spirit. That is the most important thing. After that, you can create tactics, but we have to create something special with ourselves.” -Pep Guardiola </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Manchester City Centurion Season</dc:title>
  <cp:lastModifiedBy>Mohit Chhajed</cp:lastModifiedBy>
  <cp:revision>3</cp:revision>
  <dcterms:modified xsi:type="dcterms:W3CDTF">2021-11-03T03:53:11Z</dcterms:modified>
</cp:coreProperties>
</file>